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7"/>
  </p:notesMasterIdLst>
  <p:sldIdLst>
    <p:sldId id="256" r:id="rId2"/>
    <p:sldId id="257" r:id="rId3"/>
    <p:sldId id="258" r:id="rId4"/>
    <p:sldId id="261" r:id="rId5"/>
    <p:sldId id="263" r:id="rId6"/>
    <p:sldId id="264" r:id="rId7"/>
    <p:sldId id="282" r:id="rId8"/>
    <p:sldId id="283" r:id="rId9"/>
    <p:sldId id="288" r:id="rId10"/>
    <p:sldId id="266" r:id="rId11"/>
    <p:sldId id="284" r:id="rId12"/>
    <p:sldId id="285" r:id="rId13"/>
    <p:sldId id="286" r:id="rId14"/>
    <p:sldId id="287" r:id="rId15"/>
    <p:sldId id="276" r:id="rId16"/>
  </p:sldIdLst>
  <p:sldSz cx="9144000" cy="5143500" type="screen16x9"/>
  <p:notesSz cx="6858000" cy="9144000"/>
  <p:embeddedFontLst>
    <p:embeddedFont>
      <p:font typeface="Source Code Pro Light" panose="020B0604020202020204" charset="0"/>
      <p:regular r:id="rId18"/>
      <p:bold r:id="rId19"/>
      <p:italic r:id="rId20"/>
      <p:boldItalic r:id="rId21"/>
    </p:embeddedFont>
    <p:embeddedFont>
      <p:font typeface="Teko" panose="020B0604020202020204" charset="0"/>
      <p:regular r:id="rId22"/>
      <p:bold r:id="rId23"/>
    </p:embeddedFont>
    <p:embeddedFont>
      <p:font typeface="Teko Light" panose="020B0604020202020204" charset="0"/>
      <p:regular r:id="rId24"/>
      <p:bold r:id="rId25"/>
    </p:embeddedFont>
    <p:embeddedFont>
      <p:font typeface="Teko Medium"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71">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102"/>
      </p:cViewPr>
      <p:guideLst>
        <p:guide orient="horz" pos="107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7380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1430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78004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164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564156046e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564156046e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64156046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64156046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0117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64156046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64156046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645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9364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2750" y="1680600"/>
            <a:ext cx="4475400" cy="17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962750" y="36636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type="blank">
  <p:cSld name="BLANK">
    <p:spTree>
      <p:nvGrpSpPr>
        <p:cNvPr id="1" name="Shape 9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p:cSld name="CUSTOM_20">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3" name="Google Shape;13;p3"/>
          <p:cNvSpPr txBox="1">
            <a:spLocks noGrp="1"/>
          </p:cNvSpPr>
          <p:nvPr>
            <p:ph type="subTitle" idx="1"/>
          </p:nvPr>
        </p:nvSpPr>
        <p:spPr>
          <a:xfrm>
            <a:off x="4751864" y="115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4078923" y="1008060"/>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5" name="Google Shape;15;p3"/>
          <p:cNvSpPr txBox="1">
            <a:spLocks noGrp="1"/>
          </p:cNvSpPr>
          <p:nvPr>
            <p:ph type="ctrTitle" idx="3"/>
          </p:nvPr>
        </p:nvSpPr>
        <p:spPr>
          <a:xfrm>
            <a:off x="6021200" y="171684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6" name="Google Shape;16;p3"/>
          <p:cNvSpPr txBox="1">
            <a:spLocks noGrp="1"/>
          </p:cNvSpPr>
          <p:nvPr>
            <p:ph type="subTitle" idx="4"/>
          </p:nvPr>
        </p:nvSpPr>
        <p:spPr>
          <a:xfrm>
            <a:off x="6021200" y="2143177"/>
            <a:ext cx="2221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5282179" y="2002421"/>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8" name="Google Shape;18;p3"/>
          <p:cNvSpPr txBox="1">
            <a:spLocks noGrp="1"/>
          </p:cNvSpPr>
          <p:nvPr>
            <p:ph type="ctrTitle" idx="6"/>
          </p:nvPr>
        </p:nvSpPr>
        <p:spPr>
          <a:xfrm>
            <a:off x="6021200" y="27027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9" name="Google Shape;19;p3"/>
          <p:cNvSpPr txBox="1">
            <a:spLocks noGrp="1"/>
          </p:cNvSpPr>
          <p:nvPr>
            <p:ph type="subTitle" idx="7"/>
          </p:nvPr>
        </p:nvSpPr>
        <p:spPr>
          <a:xfrm>
            <a:off x="6021200" y="314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5282179" y="29996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21" name="Google Shape;21;p3"/>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22" name="Google Shape;22;p3"/>
          <p:cNvSpPr txBox="1">
            <a:spLocks noGrp="1"/>
          </p:cNvSpPr>
          <p:nvPr>
            <p:ph type="ctrTitle" idx="13"/>
          </p:nvPr>
        </p:nvSpPr>
        <p:spPr>
          <a:xfrm>
            <a:off x="4751864" y="369037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23" name="Google Shape;23;p3"/>
          <p:cNvSpPr txBox="1">
            <a:spLocks noGrp="1"/>
          </p:cNvSpPr>
          <p:nvPr>
            <p:ph type="subTitle" idx="14"/>
          </p:nvPr>
        </p:nvSpPr>
        <p:spPr>
          <a:xfrm>
            <a:off x="4751864" y="4133531"/>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4078923" y="399138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27" name="Google Shape;27;p4"/>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
  <p:cSld name="CUSTOM_14">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4853625" y="-194427"/>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2pPr>
            <a:lvl3pPr lvl="2"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3pPr>
            <a:lvl4pPr lvl="3"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4pPr>
            <a:lvl5pPr lvl="4"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5pPr>
            <a:lvl6pPr lvl="5"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6pPr>
            <a:lvl7pPr lvl="6"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7pPr>
            <a:lvl8pPr lvl="7"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8pPr>
            <a:lvl9pPr lvl="8"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9pPr>
          </a:lstStyle>
          <a:p>
            <a:endParaRPr/>
          </a:p>
        </p:txBody>
      </p:sp>
      <p:sp>
        <p:nvSpPr>
          <p:cNvPr id="30" name="Google Shape;30;p5"/>
          <p:cNvSpPr txBox="1">
            <a:spLocks noGrp="1"/>
          </p:cNvSpPr>
          <p:nvPr>
            <p:ph type="subTitle" idx="1"/>
          </p:nvPr>
        </p:nvSpPr>
        <p:spPr>
          <a:xfrm>
            <a:off x="4853625" y="2279075"/>
            <a:ext cx="29970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3 ">
  <p:cSld name="CUSTOM_16">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1078952" y="2259300"/>
            <a:ext cx="2797200" cy="62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None/>
              <a:defRPr sz="3000">
                <a:latin typeface="Teko"/>
                <a:ea typeface="Teko"/>
                <a:cs typeface="Teko"/>
                <a:sym typeface="Teko"/>
              </a:defRPr>
            </a:lvl1pPr>
            <a:lvl2pPr lvl="1" algn="ctr" rtl="0">
              <a:spcBef>
                <a:spcPts val="0"/>
              </a:spcBef>
              <a:spcAft>
                <a:spcPts val="0"/>
              </a:spcAft>
              <a:buNone/>
              <a:defRPr sz="2400">
                <a:latin typeface="Teko Light"/>
                <a:ea typeface="Teko Light"/>
                <a:cs typeface="Teko Light"/>
                <a:sym typeface="Teko Light"/>
              </a:defRPr>
            </a:lvl2pPr>
            <a:lvl3pPr lvl="2" algn="ctr" rtl="0">
              <a:spcBef>
                <a:spcPts val="0"/>
              </a:spcBef>
              <a:spcAft>
                <a:spcPts val="0"/>
              </a:spcAft>
              <a:buNone/>
              <a:defRPr sz="2400">
                <a:latin typeface="Teko Light"/>
                <a:ea typeface="Teko Light"/>
                <a:cs typeface="Teko Light"/>
                <a:sym typeface="Teko Light"/>
              </a:defRPr>
            </a:lvl3pPr>
            <a:lvl4pPr lvl="3" algn="ctr" rtl="0">
              <a:spcBef>
                <a:spcPts val="0"/>
              </a:spcBef>
              <a:spcAft>
                <a:spcPts val="0"/>
              </a:spcAft>
              <a:buNone/>
              <a:defRPr sz="2400">
                <a:latin typeface="Teko Light"/>
                <a:ea typeface="Teko Light"/>
                <a:cs typeface="Teko Light"/>
                <a:sym typeface="Teko Light"/>
              </a:defRPr>
            </a:lvl4pPr>
            <a:lvl5pPr lvl="4" algn="ctr" rtl="0">
              <a:spcBef>
                <a:spcPts val="0"/>
              </a:spcBef>
              <a:spcAft>
                <a:spcPts val="0"/>
              </a:spcAft>
              <a:buNone/>
              <a:defRPr sz="2400">
                <a:latin typeface="Teko Light"/>
                <a:ea typeface="Teko Light"/>
                <a:cs typeface="Teko Light"/>
                <a:sym typeface="Teko Light"/>
              </a:defRPr>
            </a:lvl5pPr>
            <a:lvl6pPr lvl="5" algn="ctr" rtl="0">
              <a:spcBef>
                <a:spcPts val="0"/>
              </a:spcBef>
              <a:spcAft>
                <a:spcPts val="0"/>
              </a:spcAft>
              <a:buNone/>
              <a:defRPr sz="2400">
                <a:latin typeface="Teko Light"/>
                <a:ea typeface="Teko Light"/>
                <a:cs typeface="Teko Light"/>
                <a:sym typeface="Teko Light"/>
              </a:defRPr>
            </a:lvl6pPr>
            <a:lvl7pPr lvl="6" algn="ctr" rtl="0">
              <a:spcBef>
                <a:spcPts val="0"/>
              </a:spcBef>
              <a:spcAft>
                <a:spcPts val="0"/>
              </a:spcAft>
              <a:buNone/>
              <a:defRPr sz="2400">
                <a:latin typeface="Teko Light"/>
                <a:ea typeface="Teko Light"/>
                <a:cs typeface="Teko Light"/>
                <a:sym typeface="Teko Light"/>
              </a:defRPr>
            </a:lvl7pPr>
            <a:lvl8pPr lvl="7" algn="ctr" rtl="0">
              <a:spcBef>
                <a:spcPts val="0"/>
              </a:spcBef>
              <a:spcAft>
                <a:spcPts val="0"/>
              </a:spcAft>
              <a:buNone/>
              <a:defRPr sz="2400">
                <a:latin typeface="Teko Light"/>
                <a:ea typeface="Teko Light"/>
                <a:cs typeface="Teko Light"/>
                <a:sym typeface="Teko Light"/>
              </a:defRPr>
            </a:lvl8pPr>
            <a:lvl9pPr lvl="8" algn="ctr" rtl="0">
              <a:spcBef>
                <a:spcPts val="0"/>
              </a:spcBef>
              <a:spcAft>
                <a:spcPts val="0"/>
              </a:spcAft>
              <a:buNone/>
              <a:defRPr sz="2400">
                <a:latin typeface="Teko Light"/>
                <a:ea typeface="Teko Light"/>
                <a:cs typeface="Teko Light"/>
                <a:sym typeface="Teko Light"/>
              </a:defRPr>
            </a:lvl9pPr>
          </a:lstStyle>
          <a:p>
            <a:endParaRPr/>
          </a:p>
        </p:txBody>
      </p:sp>
      <p:sp>
        <p:nvSpPr>
          <p:cNvPr id="35" name="Google Shape;35;p7"/>
          <p:cNvSpPr txBox="1">
            <a:spLocks noGrp="1"/>
          </p:cNvSpPr>
          <p:nvPr>
            <p:ph type="subTitle" idx="1"/>
          </p:nvPr>
        </p:nvSpPr>
        <p:spPr>
          <a:xfrm>
            <a:off x="5433773" y="2180250"/>
            <a:ext cx="3012300" cy="78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sz="1000"/>
            </a:lvl2pPr>
            <a:lvl3pPr lvl="2" rtl="0">
              <a:spcBef>
                <a:spcPts val="1600"/>
              </a:spcBef>
              <a:spcAft>
                <a:spcPts val="0"/>
              </a:spcAft>
              <a:buNone/>
              <a:defRPr sz="1000"/>
            </a:lvl3pPr>
            <a:lvl4pPr lvl="3" rtl="0">
              <a:spcBef>
                <a:spcPts val="1600"/>
              </a:spcBef>
              <a:spcAft>
                <a:spcPts val="0"/>
              </a:spcAft>
              <a:buNone/>
              <a:defRPr sz="1000"/>
            </a:lvl4pPr>
            <a:lvl5pPr lvl="4" rtl="0">
              <a:spcBef>
                <a:spcPts val="1600"/>
              </a:spcBef>
              <a:spcAft>
                <a:spcPts val="0"/>
              </a:spcAft>
              <a:buNone/>
              <a:defRPr sz="1000"/>
            </a:lvl5pPr>
            <a:lvl6pPr lvl="5" rtl="0">
              <a:spcBef>
                <a:spcPts val="1600"/>
              </a:spcBef>
              <a:spcAft>
                <a:spcPts val="0"/>
              </a:spcAft>
              <a:buNone/>
              <a:defRPr sz="1000"/>
            </a:lvl6pPr>
            <a:lvl7pPr lvl="6" rtl="0">
              <a:spcBef>
                <a:spcPts val="1600"/>
              </a:spcBef>
              <a:spcAft>
                <a:spcPts val="0"/>
              </a:spcAft>
              <a:buNone/>
              <a:defRPr sz="1000"/>
            </a:lvl7pPr>
            <a:lvl8pPr lvl="7" rtl="0">
              <a:spcBef>
                <a:spcPts val="1600"/>
              </a:spcBef>
              <a:spcAft>
                <a:spcPts val="0"/>
              </a:spcAft>
              <a:buNone/>
              <a:defRPr sz="1000"/>
            </a:lvl8pPr>
            <a:lvl9pPr lvl="8"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4">
  <p:cSld name="CUSTOM_16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5243609" y="2259300"/>
            <a:ext cx="2797200" cy="62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None/>
              <a:defRPr sz="3000">
                <a:latin typeface="Teko"/>
                <a:ea typeface="Teko"/>
                <a:cs typeface="Teko"/>
                <a:sym typeface="Teko"/>
              </a:defRPr>
            </a:lvl1pPr>
            <a:lvl2pPr lvl="1" rtl="0">
              <a:spcBef>
                <a:spcPts val="0"/>
              </a:spcBef>
              <a:spcAft>
                <a:spcPts val="0"/>
              </a:spcAft>
              <a:buNone/>
              <a:defRPr sz="2400">
                <a:latin typeface="Teko Light"/>
                <a:ea typeface="Teko Light"/>
                <a:cs typeface="Teko Light"/>
                <a:sym typeface="Teko Light"/>
              </a:defRPr>
            </a:lvl2pPr>
            <a:lvl3pPr lvl="2" rtl="0">
              <a:spcBef>
                <a:spcPts val="0"/>
              </a:spcBef>
              <a:spcAft>
                <a:spcPts val="0"/>
              </a:spcAft>
              <a:buNone/>
              <a:defRPr sz="2400">
                <a:latin typeface="Teko Light"/>
                <a:ea typeface="Teko Light"/>
                <a:cs typeface="Teko Light"/>
                <a:sym typeface="Teko Light"/>
              </a:defRPr>
            </a:lvl3pPr>
            <a:lvl4pPr lvl="3" rtl="0">
              <a:spcBef>
                <a:spcPts val="0"/>
              </a:spcBef>
              <a:spcAft>
                <a:spcPts val="0"/>
              </a:spcAft>
              <a:buNone/>
              <a:defRPr sz="2400">
                <a:latin typeface="Teko Light"/>
                <a:ea typeface="Teko Light"/>
                <a:cs typeface="Teko Light"/>
                <a:sym typeface="Teko Light"/>
              </a:defRPr>
            </a:lvl4pPr>
            <a:lvl5pPr lvl="4" rtl="0">
              <a:spcBef>
                <a:spcPts val="0"/>
              </a:spcBef>
              <a:spcAft>
                <a:spcPts val="0"/>
              </a:spcAft>
              <a:buNone/>
              <a:defRPr sz="2400">
                <a:latin typeface="Teko Light"/>
                <a:ea typeface="Teko Light"/>
                <a:cs typeface="Teko Light"/>
                <a:sym typeface="Teko Light"/>
              </a:defRPr>
            </a:lvl5pPr>
            <a:lvl6pPr lvl="5" rtl="0">
              <a:spcBef>
                <a:spcPts val="0"/>
              </a:spcBef>
              <a:spcAft>
                <a:spcPts val="0"/>
              </a:spcAft>
              <a:buNone/>
              <a:defRPr sz="2400">
                <a:latin typeface="Teko Light"/>
                <a:ea typeface="Teko Light"/>
                <a:cs typeface="Teko Light"/>
                <a:sym typeface="Teko Light"/>
              </a:defRPr>
            </a:lvl6pPr>
            <a:lvl7pPr lvl="6" rtl="0">
              <a:spcBef>
                <a:spcPts val="0"/>
              </a:spcBef>
              <a:spcAft>
                <a:spcPts val="0"/>
              </a:spcAft>
              <a:buNone/>
              <a:defRPr sz="2400">
                <a:latin typeface="Teko Light"/>
                <a:ea typeface="Teko Light"/>
                <a:cs typeface="Teko Light"/>
                <a:sym typeface="Teko Light"/>
              </a:defRPr>
            </a:lvl7pPr>
            <a:lvl8pPr lvl="7" rtl="0">
              <a:spcBef>
                <a:spcPts val="0"/>
              </a:spcBef>
              <a:spcAft>
                <a:spcPts val="0"/>
              </a:spcAft>
              <a:buNone/>
              <a:defRPr sz="2400">
                <a:latin typeface="Teko Light"/>
                <a:ea typeface="Teko Light"/>
                <a:cs typeface="Teko Light"/>
                <a:sym typeface="Teko Light"/>
              </a:defRPr>
            </a:lvl8pPr>
            <a:lvl9pPr lvl="8" rtl="0">
              <a:spcBef>
                <a:spcPts val="0"/>
              </a:spcBef>
              <a:spcAft>
                <a:spcPts val="0"/>
              </a:spcAft>
              <a:buNone/>
              <a:defRPr sz="2400">
                <a:latin typeface="Teko Light"/>
                <a:ea typeface="Teko Light"/>
                <a:cs typeface="Teko Light"/>
                <a:sym typeface="Teko Light"/>
              </a:defRPr>
            </a:lvl9pPr>
          </a:lstStyle>
          <a:p>
            <a:endParaRPr/>
          </a:p>
        </p:txBody>
      </p:sp>
      <p:sp>
        <p:nvSpPr>
          <p:cNvPr id="43" name="Google Shape;43;p9"/>
          <p:cNvSpPr txBox="1">
            <a:spLocks noGrp="1"/>
          </p:cNvSpPr>
          <p:nvPr>
            <p:ph type="subTitle" idx="1"/>
          </p:nvPr>
        </p:nvSpPr>
        <p:spPr>
          <a:xfrm>
            <a:off x="671387" y="1951650"/>
            <a:ext cx="3012300" cy="783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a:lvl1pPr>
            <a:lvl2pPr lvl="1" algn="r" rtl="0">
              <a:spcBef>
                <a:spcPts val="1600"/>
              </a:spcBef>
              <a:spcAft>
                <a:spcPts val="0"/>
              </a:spcAft>
              <a:buNone/>
              <a:defRPr sz="1000"/>
            </a:lvl2pPr>
            <a:lvl3pPr lvl="2" algn="r" rtl="0">
              <a:spcBef>
                <a:spcPts val="1600"/>
              </a:spcBef>
              <a:spcAft>
                <a:spcPts val="0"/>
              </a:spcAft>
              <a:buNone/>
              <a:defRPr sz="1000"/>
            </a:lvl3pPr>
            <a:lvl4pPr lvl="3" algn="r" rtl="0">
              <a:spcBef>
                <a:spcPts val="1600"/>
              </a:spcBef>
              <a:spcAft>
                <a:spcPts val="0"/>
              </a:spcAft>
              <a:buNone/>
              <a:defRPr sz="1000"/>
            </a:lvl4pPr>
            <a:lvl5pPr lvl="4" algn="r" rtl="0">
              <a:spcBef>
                <a:spcPts val="1600"/>
              </a:spcBef>
              <a:spcAft>
                <a:spcPts val="0"/>
              </a:spcAft>
              <a:buNone/>
              <a:defRPr sz="1000"/>
            </a:lvl5pPr>
            <a:lvl6pPr lvl="5" algn="r" rtl="0">
              <a:spcBef>
                <a:spcPts val="1600"/>
              </a:spcBef>
              <a:spcAft>
                <a:spcPts val="0"/>
              </a:spcAft>
              <a:buNone/>
              <a:defRPr sz="1000"/>
            </a:lvl6pPr>
            <a:lvl7pPr lvl="6" algn="r" rtl="0">
              <a:spcBef>
                <a:spcPts val="1600"/>
              </a:spcBef>
              <a:spcAft>
                <a:spcPts val="0"/>
              </a:spcAft>
              <a:buNone/>
              <a:defRPr sz="1000"/>
            </a:lvl7pPr>
            <a:lvl8pPr lvl="7" algn="r" rtl="0">
              <a:spcBef>
                <a:spcPts val="1600"/>
              </a:spcBef>
              <a:spcAft>
                <a:spcPts val="0"/>
              </a:spcAft>
              <a:buNone/>
              <a:defRPr sz="1000"/>
            </a:lvl8pPr>
            <a:lvl9pPr lvl="8" algn="r" rtl="0">
              <a:spcBef>
                <a:spcPts val="1600"/>
              </a:spcBef>
              <a:spcAft>
                <a:spcPts val="1600"/>
              </a:spcAft>
              <a:buNone/>
              <a:defRPr sz="1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p:cSld name="CUSTOM_18">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46" name="Google Shape;46;p10"/>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7" name="Google Shape;47;p10"/>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8" name="Google Shape;48;p10"/>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9" name="Google Shape;49;p10"/>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 name="Google Shape;50;p10"/>
          <p:cNvSpPr txBox="1">
            <a:spLocks noGrp="1"/>
          </p:cNvSpPr>
          <p:nvPr>
            <p:ph type="ctrTitle" idx="5"/>
          </p:nvPr>
        </p:nvSpPr>
        <p:spPr>
          <a:xfrm>
            <a:off x="6531350" y="2779787"/>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1" name="Google Shape;51;p10"/>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2" name="Google Shape;52;p10"/>
          <p:cNvSpPr txBox="1">
            <a:spLocks noGrp="1"/>
          </p:cNvSpPr>
          <p:nvPr>
            <p:ph type="ctrTitle" idx="7"/>
          </p:nvPr>
        </p:nvSpPr>
        <p:spPr>
          <a:xfrm>
            <a:off x="504925" y="1367607"/>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3" name="Google Shape;53;p10"/>
          <p:cNvSpPr txBox="1">
            <a:spLocks noGrp="1"/>
          </p:cNvSpPr>
          <p:nvPr>
            <p:ph type="subTitle" idx="8"/>
          </p:nvPr>
        </p:nvSpPr>
        <p:spPr>
          <a:xfrm>
            <a:off x="504938" y="193400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body text">
  <p:cSld name="CUSTOM_8">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1" name="Google Shape;81;p15"/>
          <p:cNvSpPr txBox="1">
            <a:spLocks noGrp="1"/>
          </p:cNvSpPr>
          <p:nvPr>
            <p:ph type="title"/>
          </p:nvPr>
        </p:nvSpPr>
        <p:spPr>
          <a:xfrm>
            <a:off x="4722997" y="1262675"/>
            <a:ext cx="3808200" cy="89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marL="914400" lvl="1"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marL="1371600" lvl="2"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marL="1828800" lvl="3"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marL="2286000" lvl="4"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marL="2743200" lvl="5"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marL="3200400" lvl="6"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marL="3657600" lvl="7"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marL="4114800" lvl="8" indent="-30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61" r:id="rId9"/>
    <p:sldLayoutId id="2147483665" r:id="rId10"/>
    <p:sldLayoutId id="2147483666"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grpSp>
        <p:nvGrpSpPr>
          <p:cNvPr id="104" name="Google Shape;104;p23"/>
          <p:cNvGrpSpPr/>
          <p:nvPr/>
        </p:nvGrpSpPr>
        <p:grpSpPr>
          <a:xfrm>
            <a:off x="3804359" y="343021"/>
            <a:ext cx="5339389" cy="4800295"/>
            <a:chOff x="1356525" y="651475"/>
            <a:chExt cx="4906625" cy="4411225"/>
          </a:xfrm>
        </p:grpSpPr>
        <p:sp>
          <p:nvSpPr>
            <p:cNvPr id="105" name="Google Shape;105;p23"/>
            <p:cNvSpPr/>
            <p:nvPr/>
          </p:nvSpPr>
          <p:spPr>
            <a:xfrm>
              <a:off x="4118600" y="2035675"/>
              <a:ext cx="780325" cy="283950"/>
            </a:xfrm>
            <a:custGeom>
              <a:avLst/>
              <a:gdLst/>
              <a:ahLst/>
              <a:cxnLst/>
              <a:rect l="l" t="t" r="r" b="b"/>
              <a:pathLst>
                <a:path w="31213" h="11358" extrusionOk="0">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p:nvPr/>
          </p:nvSpPr>
          <p:spPr>
            <a:xfrm>
              <a:off x="4092550" y="2314600"/>
              <a:ext cx="130675" cy="36300"/>
            </a:xfrm>
            <a:custGeom>
              <a:avLst/>
              <a:gdLst/>
              <a:ahLst/>
              <a:cxnLst/>
              <a:rect l="l" t="t" r="r" b="b"/>
              <a:pathLst>
                <a:path w="5227" h="1452" extrusionOk="0">
                  <a:moveTo>
                    <a:pt x="5226" y="1"/>
                  </a:moveTo>
                  <a:lnTo>
                    <a:pt x="419" y="932"/>
                  </a:lnTo>
                  <a:lnTo>
                    <a:pt x="0" y="1452"/>
                  </a:lnTo>
                  <a:lnTo>
                    <a:pt x="4927" y="3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3"/>
            <p:cNvSpPr/>
            <p:nvPr/>
          </p:nvSpPr>
          <p:spPr>
            <a:xfrm>
              <a:off x="4067800" y="2340650"/>
              <a:ext cx="136325" cy="45900"/>
            </a:xfrm>
            <a:custGeom>
              <a:avLst/>
              <a:gdLst/>
              <a:ahLst/>
              <a:cxnLst/>
              <a:rect l="l" t="t" r="r" b="b"/>
              <a:pathLst>
                <a:path w="5453" h="1836" extrusionOk="0">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4050075" y="2365575"/>
              <a:ext cx="139650" cy="54900"/>
            </a:xfrm>
            <a:custGeom>
              <a:avLst/>
              <a:gdLst/>
              <a:ahLst/>
              <a:cxnLst/>
              <a:rect l="l" t="t" r="r" b="b"/>
              <a:pathLst>
                <a:path w="5586" h="2196" extrusionOk="0">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4039250" y="2389000"/>
              <a:ext cx="141325" cy="63325"/>
            </a:xfrm>
            <a:custGeom>
              <a:avLst/>
              <a:gdLst/>
              <a:ahLst/>
              <a:cxnLst/>
              <a:rect l="l" t="t" r="r" b="b"/>
              <a:pathLst>
                <a:path w="5653" h="2533" extrusionOk="0">
                  <a:moveTo>
                    <a:pt x="5652" y="1"/>
                  </a:moveTo>
                  <a:lnTo>
                    <a:pt x="115" y="2091"/>
                  </a:lnTo>
                  <a:lnTo>
                    <a:pt x="1" y="2532"/>
                  </a:lnTo>
                  <a:lnTo>
                    <a:pt x="5581" y="3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4035600" y="2410550"/>
              <a:ext cx="141325" cy="71050"/>
            </a:xfrm>
            <a:custGeom>
              <a:avLst/>
              <a:gdLst/>
              <a:ahLst/>
              <a:cxnLst/>
              <a:rect l="l" t="t" r="r" b="b"/>
              <a:pathLst>
                <a:path w="5653" h="2842" extrusionOk="0">
                  <a:moveTo>
                    <a:pt x="5652" y="0"/>
                  </a:moveTo>
                  <a:lnTo>
                    <a:pt x="22" y="2434"/>
                  </a:lnTo>
                  <a:lnTo>
                    <a:pt x="0" y="2841"/>
                  </a:lnTo>
                  <a:lnTo>
                    <a:pt x="5643" y="2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4037375" y="2429975"/>
              <a:ext cx="142725" cy="77775"/>
            </a:xfrm>
            <a:custGeom>
              <a:avLst/>
              <a:gdLst/>
              <a:ahLst/>
              <a:cxnLst/>
              <a:rect l="l" t="t" r="r" b="b"/>
              <a:pathLst>
                <a:path w="5709" h="3111" extrusionOk="0">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3"/>
            <p:cNvSpPr/>
            <p:nvPr/>
          </p:nvSpPr>
          <p:spPr>
            <a:xfrm>
              <a:off x="4045925" y="2447025"/>
              <a:ext cx="143200" cy="83325"/>
            </a:xfrm>
            <a:custGeom>
              <a:avLst/>
              <a:gdLst/>
              <a:ahLst/>
              <a:cxnLst/>
              <a:rect l="l" t="t" r="r" b="b"/>
              <a:pathLst>
                <a:path w="5728" h="3333" extrusionOk="0">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4062325" y="2461200"/>
              <a:ext cx="141000" cy="87975"/>
            </a:xfrm>
            <a:custGeom>
              <a:avLst/>
              <a:gdLst/>
              <a:ahLst/>
              <a:cxnLst/>
              <a:rect l="l" t="t" r="r" b="b"/>
              <a:pathLst>
                <a:path w="5640" h="3519" extrusionOk="0">
                  <a:moveTo>
                    <a:pt x="5409" y="0"/>
                  </a:moveTo>
                  <a:lnTo>
                    <a:pt x="0" y="3270"/>
                  </a:lnTo>
                  <a:lnTo>
                    <a:pt x="309" y="3518"/>
                  </a:lnTo>
                  <a:lnTo>
                    <a:pt x="5639" y="1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p:nvPr/>
          </p:nvSpPr>
          <p:spPr>
            <a:xfrm>
              <a:off x="4086175" y="2472350"/>
              <a:ext cx="136425" cy="91575"/>
            </a:xfrm>
            <a:custGeom>
              <a:avLst/>
              <a:gdLst/>
              <a:ahLst/>
              <a:cxnLst/>
              <a:rect l="l" t="t" r="r" b="b"/>
              <a:pathLst>
                <a:path w="5457" h="3663" extrusionOk="0">
                  <a:moveTo>
                    <a:pt x="5162" y="1"/>
                  </a:moveTo>
                  <a:lnTo>
                    <a:pt x="0" y="3467"/>
                  </a:lnTo>
                  <a:lnTo>
                    <a:pt x="401" y="3662"/>
                  </a:lnTo>
                  <a:lnTo>
                    <a:pt x="5456" y="1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4117150" y="2480375"/>
              <a:ext cx="129975" cy="93525"/>
            </a:xfrm>
            <a:custGeom>
              <a:avLst/>
              <a:gdLst/>
              <a:ahLst/>
              <a:cxnLst/>
              <a:rect l="l" t="t" r="r" b="b"/>
              <a:pathLst>
                <a:path w="5199" h="3741" extrusionOk="0">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4154900" y="2485125"/>
              <a:ext cx="121525" cy="93825"/>
            </a:xfrm>
            <a:custGeom>
              <a:avLst/>
              <a:gdLst/>
              <a:ahLst/>
              <a:cxnLst/>
              <a:rect l="l" t="t" r="r" b="b"/>
              <a:pathLst>
                <a:path w="4861" h="3753" extrusionOk="0">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4199200" y="2485525"/>
              <a:ext cx="110650" cy="94225"/>
            </a:xfrm>
            <a:custGeom>
              <a:avLst/>
              <a:gdLst/>
              <a:ahLst/>
              <a:cxnLst/>
              <a:rect l="l" t="t" r="r" b="b"/>
              <a:pathLst>
                <a:path w="4426" h="3769" extrusionOk="0">
                  <a:moveTo>
                    <a:pt x="3925" y="24"/>
                  </a:moveTo>
                  <a:lnTo>
                    <a:pt x="0" y="3768"/>
                  </a:lnTo>
                  <a:lnTo>
                    <a:pt x="691" y="3744"/>
                  </a:lnTo>
                  <a:lnTo>
                    <a:pt x="44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4248950" y="2481875"/>
              <a:ext cx="97875" cy="94750"/>
            </a:xfrm>
            <a:custGeom>
              <a:avLst/>
              <a:gdLst/>
              <a:ahLst/>
              <a:cxnLst/>
              <a:rect l="l" t="t" r="r" b="b"/>
              <a:pathLst>
                <a:path w="3915" h="3790" extrusionOk="0">
                  <a:moveTo>
                    <a:pt x="3371" y="68"/>
                  </a:moveTo>
                  <a:lnTo>
                    <a:pt x="0" y="3790"/>
                  </a:lnTo>
                  <a:lnTo>
                    <a:pt x="756" y="3701"/>
                  </a:lnTo>
                  <a:lnTo>
                    <a:pt x="391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4303625" y="2474825"/>
              <a:ext cx="83425" cy="93800"/>
            </a:xfrm>
            <a:custGeom>
              <a:avLst/>
              <a:gdLst/>
              <a:ahLst/>
              <a:cxnLst/>
              <a:rect l="l" t="t" r="r" b="b"/>
              <a:pathLst>
                <a:path w="3337" h="3752" extrusionOk="0">
                  <a:moveTo>
                    <a:pt x="2753" y="111"/>
                  </a:moveTo>
                  <a:lnTo>
                    <a:pt x="1" y="3752"/>
                  </a:lnTo>
                  <a:lnTo>
                    <a:pt x="819" y="3598"/>
                  </a:lnTo>
                  <a:lnTo>
                    <a:pt x="333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4362600" y="2464000"/>
              <a:ext cx="67550" cy="91700"/>
            </a:xfrm>
            <a:custGeom>
              <a:avLst/>
              <a:gdLst/>
              <a:ahLst/>
              <a:cxnLst/>
              <a:rect l="l" t="t" r="r" b="b"/>
              <a:pathLst>
                <a:path w="2702" h="3668" extrusionOk="0">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4424825" y="2449950"/>
              <a:ext cx="50225" cy="88025"/>
            </a:xfrm>
            <a:custGeom>
              <a:avLst/>
              <a:gdLst/>
              <a:ahLst/>
              <a:cxnLst/>
              <a:rect l="l" t="t" r="r" b="b"/>
              <a:pathLst>
                <a:path w="2009" h="3521" extrusionOk="0">
                  <a:moveTo>
                    <a:pt x="1" y="3521"/>
                  </a:moveTo>
                  <a:lnTo>
                    <a:pt x="916" y="3213"/>
                  </a:lnTo>
                  <a:lnTo>
                    <a:pt x="2008" y="1"/>
                  </a:lnTo>
                  <a:lnTo>
                    <a:pt x="1357" y="2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4489225" y="2432900"/>
              <a:ext cx="31825" cy="82550"/>
            </a:xfrm>
            <a:custGeom>
              <a:avLst/>
              <a:gdLst/>
              <a:ahLst/>
              <a:cxnLst/>
              <a:rect l="l" t="t" r="r" b="b"/>
              <a:pathLst>
                <a:path w="1273" h="3302" extrusionOk="0">
                  <a:moveTo>
                    <a:pt x="1" y="3301"/>
                  </a:moveTo>
                  <a:lnTo>
                    <a:pt x="932" y="2940"/>
                  </a:lnTo>
                  <a:lnTo>
                    <a:pt x="1273" y="0"/>
                  </a:lnTo>
                  <a:lnTo>
                    <a:pt x="611"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4550850" y="2413150"/>
              <a:ext cx="27000" cy="75725"/>
            </a:xfrm>
            <a:custGeom>
              <a:avLst/>
              <a:gdLst/>
              <a:ahLst/>
              <a:cxnLst/>
              <a:rect l="l" t="t" r="r" b="b"/>
              <a:pathLst>
                <a:path w="1080" h="3029" extrusionOk="0">
                  <a:moveTo>
                    <a:pt x="1" y="290"/>
                  </a:moveTo>
                  <a:lnTo>
                    <a:pt x="145" y="3029"/>
                  </a:lnTo>
                  <a:lnTo>
                    <a:pt x="1079" y="2619"/>
                  </a:lnTo>
                  <a:lnTo>
                    <a:pt x="66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4597150" y="2390675"/>
              <a:ext cx="45425" cy="68050"/>
            </a:xfrm>
            <a:custGeom>
              <a:avLst/>
              <a:gdLst/>
              <a:ahLst/>
              <a:cxnLst/>
              <a:rect l="l" t="t" r="r" b="b"/>
              <a:pathLst>
                <a:path w="1817" h="2722" extrusionOk="0">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4642600" y="2366175"/>
              <a:ext cx="63200" cy="59150"/>
            </a:xfrm>
            <a:custGeom>
              <a:avLst/>
              <a:gdLst/>
              <a:ahLst/>
              <a:cxnLst/>
              <a:rect l="l" t="t" r="r" b="b"/>
              <a:pathLst>
                <a:path w="2528" h="2366" extrusionOk="0">
                  <a:moveTo>
                    <a:pt x="1" y="363"/>
                  </a:moveTo>
                  <a:lnTo>
                    <a:pt x="1636" y="2366"/>
                  </a:lnTo>
                  <a:lnTo>
                    <a:pt x="2527" y="1858"/>
                  </a:lnTo>
                  <a:lnTo>
                    <a:pt x="63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4686400" y="2340025"/>
              <a:ext cx="80100" cy="49150"/>
            </a:xfrm>
            <a:custGeom>
              <a:avLst/>
              <a:gdLst/>
              <a:ahLst/>
              <a:cxnLst/>
              <a:rect l="l" t="t" r="r" b="b"/>
              <a:pathLst>
                <a:path w="3204" h="1966" extrusionOk="0">
                  <a:moveTo>
                    <a:pt x="0" y="381"/>
                  </a:moveTo>
                  <a:lnTo>
                    <a:pt x="2348" y="1966"/>
                  </a:lnTo>
                  <a:lnTo>
                    <a:pt x="3204" y="1429"/>
                  </a:lnTo>
                  <a:lnTo>
                    <a:pt x="60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4728025" y="2312575"/>
              <a:ext cx="95625" cy="38400"/>
            </a:xfrm>
            <a:custGeom>
              <a:avLst/>
              <a:gdLst/>
              <a:ahLst/>
              <a:cxnLst/>
              <a:rect l="l" t="t" r="r" b="b"/>
              <a:pathLst>
                <a:path w="3825" h="1536" extrusionOk="0">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4766750" y="2284200"/>
              <a:ext cx="109250" cy="27175"/>
            </a:xfrm>
            <a:custGeom>
              <a:avLst/>
              <a:gdLst/>
              <a:ahLst/>
              <a:cxnLst/>
              <a:rect l="l" t="t" r="r" b="b"/>
              <a:pathLst>
                <a:path w="4370" h="1087" extrusionOk="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4801800" y="2255500"/>
              <a:ext cx="121025" cy="15525"/>
            </a:xfrm>
            <a:custGeom>
              <a:avLst/>
              <a:gdLst/>
              <a:ahLst/>
              <a:cxnLst/>
              <a:rect l="l" t="t" r="r" b="b"/>
              <a:pathLst>
                <a:path w="4841" h="621" extrusionOk="0">
                  <a:moveTo>
                    <a:pt x="1" y="411"/>
                  </a:moveTo>
                  <a:lnTo>
                    <a:pt x="4207" y="621"/>
                  </a:lnTo>
                  <a:lnTo>
                    <a:pt x="4841" y="4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4832475" y="2216650"/>
              <a:ext cx="130900" cy="20500"/>
            </a:xfrm>
            <a:custGeom>
              <a:avLst/>
              <a:gdLst/>
              <a:ahLst/>
              <a:cxnLst/>
              <a:rect l="l" t="t" r="r" b="b"/>
              <a:pathLst>
                <a:path w="5236" h="820" extrusionOk="0">
                  <a:moveTo>
                    <a:pt x="1" y="820"/>
                  </a:moveTo>
                  <a:lnTo>
                    <a:pt x="4688" y="567"/>
                  </a:lnTo>
                  <a:lnTo>
                    <a:pt x="5235" y="0"/>
                  </a:lnTo>
                  <a:lnTo>
                    <a:pt x="398" y="41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4188300" y="2228625"/>
              <a:ext cx="635300" cy="249250"/>
            </a:xfrm>
            <a:custGeom>
              <a:avLst/>
              <a:gdLst/>
              <a:ahLst/>
              <a:cxnLst/>
              <a:rect l="l" t="t" r="r" b="b"/>
              <a:pathLst>
                <a:path w="25412" h="9970" extrusionOk="0">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4632900" y="2172150"/>
              <a:ext cx="368600" cy="69175"/>
            </a:xfrm>
            <a:custGeom>
              <a:avLst/>
              <a:gdLst/>
              <a:ahLst/>
              <a:cxnLst/>
              <a:rect l="l" t="t" r="r" b="b"/>
              <a:pathLst>
                <a:path w="14744" h="2767" extrusionOk="0">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4880050" y="2139925"/>
              <a:ext cx="143800" cy="41650"/>
            </a:xfrm>
            <a:custGeom>
              <a:avLst/>
              <a:gdLst/>
              <a:ahLst/>
              <a:cxnLst/>
              <a:rect l="l" t="t" r="r" b="b"/>
              <a:pathLst>
                <a:path w="5752" h="1666" extrusionOk="0">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4896350" y="2104325"/>
              <a:ext cx="146400" cy="51050"/>
            </a:xfrm>
            <a:custGeom>
              <a:avLst/>
              <a:gdLst/>
              <a:ahLst/>
              <a:cxnLst/>
              <a:rect l="l" t="t" r="r" b="b"/>
              <a:pathLst>
                <a:path w="5856" h="2042" extrusionOk="0">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4906875" y="2071350"/>
              <a:ext cx="147050" cy="59575"/>
            </a:xfrm>
            <a:custGeom>
              <a:avLst/>
              <a:gdLst/>
              <a:ahLst/>
              <a:cxnLst/>
              <a:rect l="l" t="t" r="r" b="b"/>
              <a:pathLst>
                <a:path w="5882" h="2383" extrusionOk="0">
                  <a:moveTo>
                    <a:pt x="1" y="2382"/>
                  </a:moveTo>
                  <a:lnTo>
                    <a:pt x="5764" y="456"/>
                  </a:lnTo>
                  <a:lnTo>
                    <a:pt x="5882" y="0"/>
                  </a:lnTo>
                  <a:lnTo>
                    <a:pt x="91" y="20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4911725" y="2041475"/>
              <a:ext cx="145775" cy="67075"/>
            </a:xfrm>
            <a:custGeom>
              <a:avLst/>
              <a:gdLst/>
              <a:ahLst/>
              <a:cxnLst/>
              <a:rect l="l" t="t" r="r" b="b"/>
              <a:pathLst>
                <a:path w="5831" h="2683" extrusionOk="0">
                  <a:moveTo>
                    <a:pt x="0" y="2682"/>
                  </a:moveTo>
                  <a:lnTo>
                    <a:pt x="5810" y="414"/>
                  </a:lnTo>
                  <a:lnTo>
                    <a:pt x="5830" y="0"/>
                  </a:lnTo>
                  <a:lnTo>
                    <a:pt x="26" y="2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4909825" y="2015225"/>
              <a:ext cx="145575" cy="73225"/>
            </a:xfrm>
            <a:custGeom>
              <a:avLst/>
              <a:gdLst/>
              <a:ahLst/>
              <a:cxnLst/>
              <a:rect l="l" t="t" r="r" b="b"/>
              <a:pathLst>
                <a:path w="5823" h="2929" extrusionOk="0">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4901775" y="1992900"/>
              <a:ext cx="144675" cy="77975"/>
            </a:xfrm>
            <a:custGeom>
              <a:avLst/>
              <a:gdLst/>
              <a:ahLst/>
              <a:cxnLst/>
              <a:rect l="l" t="t" r="r" b="b"/>
              <a:pathLst>
                <a:path w="5787" h="3119" extrusionOk="0">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4888675" y="1974500"/>
              <a:ext cx="141150" cy="81850"/>
            </a:xfrm>
            <a:custGeom>
              <a:avLst/>
              <a:gdLst/>
              <a:ahLst/>
              <a:cxnLst/>
              <a:rect l="l" t="t" r="r" b="b"/>
              <a:pathLst>
                <a:path w="5646" h="3274" extrusionOk="0">
                  <a:moveTo>
                    <a:pt x="214" y="3273"/>
                  </a:moveTo>
                  <a:lnTo>
                    <a:pt x="5645" y="242"/>
                  </a:lnTo>
                  <a:lnTo>
                    <a:pt x="5340" y="0"/>
                  </a:lnTo>
                  <a:lnTo>
                    <a:pt x="1" y="30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4870800" y="1960275"/>
              <a:ext cx="135500" cy="84475"/>
            </a:xfrm>
            <a:custGeom>
              <a:avLst/>
              <a:gdLst/>
              <a:ahLst/>
              <a:cxnLst/>
              <a:rect l="l" t="t" r="r" b="b"/>
              <a:pathLst>
                <a:path w="5420" h="3379" extrusionOk="0">
                  <a:moveTo>
                    <a:pt x="271" y="3379"/>
                  </a:moveTo>
                  <a:lnTo>
                    <a:pt x="5420" y="188"/>
                  </a:lnTo>
                  <a:lnTo>
                    <a:pt x="5031" y="0"/>
                  </a:lnTo>
                  <a:lnTo>
                    <a:pt x="1" y="323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4847875" y="1950675"/>
              <a:ext cx="128550" cy="85525"/>
            </a:xfrm>
            <a:custGeom>
              <a:avLst/>
              <a:gdLst/>
              <a:ahLst/>
              <a:cxnLst/>
              <a:rect l="l" t="t" r="r" b="b"/>
              <a:pathLst>
                <a:path w="5142" h="3421" extrusionOk="0">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4820675" y="1945525"/>
              <a:ext cx="119925" cy="85250"/>
            </a:xfrm>
            <a:custGeom>
              <a:avLst/>
              <a:gdLst/>
              <a:ahLst/>
              <a:cxnLst/>
              <a:rect l="l" t="t" r="r" b="b"/>
              <a:pathLst>
                <a:path w="4797" h="3410" extrusionOk="0">
                  <a:moveTo>
                    <a:pt x="418" y="3410"/>
                  </a:moveTo>
                  <a:lnTo>
                    <a:pt x="4796" y="46"/>
                  </a:lnTo>
                  <a:lnTo>
                    <a:pt x="4216" y="1"/>
                  </a:lnTo>
                  <a:lnTo>
                    <a:pt x="1" y="3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4789725" y="1944525"/>
              <a:ext cx="109225" cy="84625"/>
            </a:xfrm>
            <a:custGeom>
              <a:avLst/>
              <a:gdLst/>
              <a:ahLst/>
              <a:cxnLst/>
              <a:rect l="l" t="t" r="r" b="b"/>
              <a:pathLst>
                <a:path w="4369" h="3385" extrusionOk="0">
                  <a:moveTo>
                    <a:pt x="462" y="3378"/>
                  </a:moveTo>
                  <a:lnTo>
                    <a:pt x="4369" y="1"/>
                  </a:lnTo>
                  <a:lnTo>
                    <a:pt x="3727" y="13"/>
                  </a:lnTo>
                  <a:lnTo>
                    <a:pt x="0" y="33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4755550" y="1946800"/>
              <a:ext cx="97300" cy="84675"/>
            </a:xfrm>
            <a:custGeom>
              <a:avLst/>
              <a:gdLst/>
              <a:ahLst/>
              <a:cxnLst/>
              <a:rect l="l" t="t" r="r" b="b"/>
              <a:pathLst>
                <a:path w="3892" h="3387" extrusionOk="0">
                  <a:moveTo>
                    <a:pt x="500" y="3343"/>
                  </a:moveTo>
                  <a:lnTo>
                    <a:pt x="3892" y="0"/>
                  </a:lnTo>
                  <a:lnTo>
                    <a:pt x="3200" y="69"/>
                  </a:lnTo>
                  <a:lnTo>
                    <a:pt x="1" y="338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4718500" y="1953275"/>
              <a:ext cx="84500" cy="83750"/>
            </a:xfrm>
            <a:custGeom>
              <a:avLst/>
              <a:gdLst/>
              <a:ahLst/>
              <a:cxnLst/>
              <a:rect l="l" t="t" r="r" b="b"/>
              <a:pathLst>
                <a:path w="3380" h="3350" extrusionOk="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4678950" y="1963850"/>
              <a:ext cx="70775" cy="81950"/>
            </a:xfrm>
            <a:custGeom>
              <a:avLst/>
              <a:gdLst/>
              <a:ahLst/>
              <a:cxnLst/>
              <a:rect l="l" t="t" r="r" b="b"/>
              <a:pathLst>
                <a:path w="2831" h="3278" extrusionOk="0">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637575" y="1978575"/>
              <a:ext cx="56050" cy="78900"/>
            </a:xfrm>
            <a:custGeom>
              <a:avLst/>
              <a:gdLst/>
              <a:ahLst/>
              <a:cxnLst/>
              <a:rect l="l" t="t" r="r" b="b"/>
              <a:pathLst>
                <a:path w="2242" h="3156" extrusionOk="0">
                  <a:moveTo>
                    <a:pt x="2242" y="0"/>
                  </a:moveTo>
                  <a:lnTo>
                    <a:pt x="1416" y="255"/>
                  </a:lnTo>
                  <a:lnTo>
                    <a:pt x="1" y="3155"/>
                  </a:lnTo>
                  <a:lnTo>
                    <a:pt x="601" y="297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4595075" y="1997325"/>
              <a:ext cx="40475" cy="74500"/>
            </a:xfrm>
            <a:custGeom>
              <a:avLst/>
              <a:gdLst/>
              <a:ahLst/>
              <a:cxnLst/>
              <a:rect l="l" t="t" r="r" b="b"/>
              <a:pathLst>
                <a:path w="1619" h="2980" extrusionOk="0">
                  <a:moveTo>
                    <a:pt x="1619" y="0"/>
                  </a:moveTo>
                  <a:lnTo>
                    <a:pt x="778" y="301"/>
                  </a:lnTo>
                  <a:lnTo>
                    <a:pt x="0" y="2979"/>
                  </a:lnTo>
                  <a:lnTo>
                    <a:pt x="612" y="27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4551875" y="2019500"/>
              <a:ext cx="24650" cy="69200"/>
            </a:xfrm>
            <a:custGeom>
              <a:avLst/>
              <a:gdLst/>
              <a:ahLst/>
              <a:cxnLst/>
              <a:rect l="l" t="t" r="r" b="b"/>
              <a:pathLst>
                <a:path w="986" h="2768" extrusionOk="0">
                  <a:moveTo>
                    <a:pt x="986" y="1"/>
                  </a:moveTo>
                  <a:lnTo>
                    <a:pt x="140" y="343"/>
                  </a:lnTo>
                  <a:lnTo>
                    <a:pt x="1" y="2767"/>
                  </a:lnTo>
                  <a:lnTo>
                    <a:pt x="619" y="25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4496225" y="2044775"/>
              <a:ext cx="27875" cy="63275"/>
            </a:xfrm>
            <a:custGeom>
              <a:avLst/>
              <a:gdLst/>
              <a:ahLst/>
              <a:cxnLst/>
              <a:rect l="l" t="t" r="r" b="b"/>
              <a:pathLst>
                <a:path w="1115" h="2531" extrusionOk="0">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4437875" y="2072975"/>
              <a:ext cx="43300" cy="56425"/>
            </a:xfrm>
            <a:custGeom>
              <a:avLst/>
              <a:gdLst/>
              <a:ahLst/>
              <a:cxnLst/>
              <a:rect l="l" t="t" r="r" b="b"/>
              <a:pathLst>
                <a:path w="1732" h="2257" extrusionOk="0">
                  <a:moveTo>
                    <a:pt x="1731" y="1940"/>
                  </a:moveTo>
                  <a:lnTo>
                    <a:pt x="829" y="1"/>
                  </a:lnTo>
                  <a:lnTo>
                    <a:pt x="0" y="431"/>
                  </a:lnTo>
                  <a:lnTo>
                    <a:pt x="1127"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4380875" y="2103775"/>
              <a:ext cx="58275" cy="48650"/>
            </a:xfrm>
            <a:custGeom>
              <a:avLst/>
              <a:gdLst/>
              <a:ahLst/>
              <a:cxnLst/>
              <a:rect l="l" t="t" r="r" b="b"/>
              <a:pathLst>
                <a:path w="2331" h="1946" extrusionOk="0">
                  <a:moveTo>
                    <a:pt x="2331" y="1610"/>
                  </a:moveTo>
                  <a:lnTo>
                    <a:pt x="808" y="1"/>
                  </a:lnTo>
                  <a:lnTo>
                    <a:pt x="0" y="460"/>
                  </a:lnTo>
                  <a:lnTo>
                    <a:pt x="1741" y="19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4325925" y="2136700"/>
              <a:ext cx="72575" cy="40275"/>
            </a:xfrm>
            <a:custGeom>
              <a:avLst/>
              <a:gdLst/>
              <a:ahLst/>
              <a:cxnLst/>
              <a:rect l="l" t="t" r="r" b="b"/>
              <a:pathLst>
                <a:path w="2903" h="1611" extrusionOk="0">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4273900" y="2171375"/>
              <a:ext cx="85825" cy="31375"/>
            </a:xfrm>
            <a:custGeom>
              <a:avLst/>
              <a:gdLst/>
              <a:ahLst/>
              <a:cxnLst/>
              <a:rect l="l" t="t" r="r" b="b"/>
              <a:pathLst>
                <a:path w="3433" h="1255" extrusionOk="0">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4225375" y="2207500"/>
              <a:ext cx="98150" cy="21800"/>
            </a:xfrm>
            <a:custGeom>
              <a:avLst/>
              <a:gdLst/>
              <a:ahLst/>
              <a:cxnLst/>
              <a:rect l="l" t="t" r="r" b="b"/>
              <a:pathLst>
                <a:path w="3926" h="872" extrusionOk="0">
                  <a:moveTo>
                    <a:pt x="3926" y="489"/>
                  </a:moveTo>
                  <a:lnTo>
                    <a:pt x="672" y="1"/>
                  </a:lnTo>
                  <a:lnTo>
                    <a:pt x="1" y="526"/>
                  </a:lnTo>
                  <a:lnTo>
                    <a:pt x="3441" y="8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4181100" y="2244450"/>
              <a:ext cx="109400" cy="13325"/>
            </a:xfrm>
            <a:custGeom>
              <a:avLst/>
              <a:gdLst/>
              <a:ahLst/>
              <a:cxnLst/>
              <a:rect l="l" t="t" r="r" b="b"/>
              <a:pathLst>
                <a:path w="4376" h="533" extrusionOk="0">
                  <a:moveTo>
                    <a:pt x="4375" y="87"/>
                  </a:moveTo>
                  <a:lnTo>
                    <a:pt x="613" y="0"/>
                  </a:lnTo>
                  <a:lnTo>
                    <a:pt x="1" y="532"/>
                  </a:lnTo>
                  <a:lnTo>
                    <a:pt x="3931" y="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3874800" y="2335025"/>
              <a:ext cx="96450" cy="19875"/>
            </a:xfrm>
            <a:custGeom>
              <a:avLst/>
              <a:gdLst/>
              <a:ahLst/>
              <a:cxnLst/>
              <a:rect l="l" t="t" r="r" b="b"/>
              <a:pathLst>
                <a:path w="3858" h="795" extrusionOk="0">
                  <a:moveTo>
                    <a:pt x="3858" y="1"/>
                  </a:moveTo>
                  <a:lnTo>
                    <a:pt x="264" y="518"/>
                  </a:lnTo>
                  <a:lnTo>
                    <a:pt x="0" y="795"/>
                  </a:lnTo>
                  <a:lnTo>
                    <a:pt x="3631"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3849275" y="2359725"/>
              <a:ext cx="99425" cy="23675"/>
            </a:xfrm>
            <a:custGeom>
              <a:avLst/>
              <a:gdLst/>
              <a:ahLst/>
              <a:cxnLst/>
              <a:rect l="l" t="t" r="r" b="b"/>
              <a:pathLst>
                <a:path w="3977" h="947" extrusionOk="0">
                  <a:moveTo>
                    <a:pt x="1" y="946"/>
                  </a:moveTo>
                  <a:lnTo>
                    <a:pt x="3781" y="235"/>
                  </a:lnTo>
                  <a:lnTo>
                    <a:pt x="3976" y="1"/>
                  </a:lnTo>
                  <a:lnTo>
                    <a:pt x="231" y="6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3825500" y="2384125"/>
              <a:ext cx="102950" cy="27675"/>
            </a:xfrm>
            <a:custGeom>
              <a:avLst/>
              <a:gdLst/>
              <a:ahLst/>
              <a:cxnLst/>
              <a:rect l="l" t="t" r="r" b="b"/>
              <a:pathLst>
                <a:path w="4118" h="1107" extrusionOk="0">
                  <a:moveTo>
                    <a:pt x="1" y="1107"/>
                  </a:moveTo>
                  <a:lnTo>
                    <a:pt x="3921" y="238"/>
                  </a:lnTo>
                  <a:lnTo>
                    <a:pt x="4117" y="1"/>
                  </a:lnTo>
                  <a:lnTo>
                    <a:pt x="230" y="8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3804850" y="2408225"/>
              <a:ext cx="105350" cy="31425"/>
            </a:xfrm>
            <a:custGeom>
              <a:avLst/>
              <a:gdLst/>
              <a:ahLst/>
              <a:cxnLst/>
              <a:rect l="l" t="t" r="r" b="b"/>
              <a:pathLst>
                <a:path w="4214" h="1257" extrusionOk="0">
                  <a:moveTo>
                    <a:pt x="0" y="1257"/>
                  </a:moveTo>
                  <a:lnTo>
                    <a:pt x="4050" y="231"/>
                  </a:lnTo>
                  <a:lnTo>
                    <a:pt x="4213" y="0"/>
                  </a:lnTo>
                  <a:lnTo>
                    <a:pt x="193" y="9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3785550" y="2432150"/>
              <a:ext cx="107725" cy="35225"/>
            </a:xfrm>
            <a:custGeom>
              <a:avLst/>
              <a:gdLst/>
              <a:ahLst/>
              <a:cxnLst/>
              <a:rect l="l" t="t" r="r" b="b"/>
              <a:pathLst>
                <a:path w="4309" h="1409" extrusionOk="0">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3769575" y="2455300"/>
              <a:ext cx="110100" cy="39025"/>
            </a:xfrm>
            <a:custGeom>
              <a:avLst/>
              <a:gdLst/>
              <a:ahLst/>
              <a:cxnLst/>
              <a:rect l="l" t="t" r="r" b="b"/>
              <a:pathLst>
                <a:path w="4404" h="1561" extrusionOk="0">
                  <a:moveTo>
                    <a:pt x="0" y="1561"/>
                  </a:moveTo>
                  <a:lnTo>
                    <a:pt x="4276" y="224"/>
                  </a:lnTo>
                  <a:lnTo>
                    <a:pt x="4404" y="0"/>
                  </a:lnTo>
                  <a:lnTo>
                    <a:pt x="154" y="130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3755800" y="2478175"/>
              <a:ext cx="111550" cy="42600"/>
            </a:xfrm>
            <a:custGeom>
              <a:avLst/>
              <a:gdLst/>
              <a:ahLst/>
              <a:cxnLst/>
              <a:rect l="l" t="t" r="r" b="b"/>
              <a:pathLst>
                <a:path w="4462" h="1704" extrusionOk="0">
                  <a:moveTo>
                    <a:pt x="4461" y="0"/>
                  </a:moveTo>
                  <a:lnTo>
                    <a:pt x="115" y="1454"/>
                  </a:lnTo>
                  <a:lnTo>
                    <a:pt x="0" y="1703"/>
                  </a:lnTo>
                  <a:lnTo>
                    <a:pt x="436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3744125" y="2500325"/>
              <a:ext cx="113550" cy="46375"/>
            </a:xfrm>
            <a:custGeom>
              <a:avLst/>
              <a:gdLst/>
              <a:ahLst/>
              <a:cxnLst/>
              <a:rect l="l" t="t" r="r" b="b"/>
              <a:pathLst>
                <a:path w="4542" h="1855" extrusionOk="0">
                  <a:moveTo>
                    <a:pt x="1" y="1854"/>
                  </a:moveTo>
                  <a:lnTo>
                    <a:pt x="4447" y="215"/>
                  </a:lnTo>
                  <a:lnTo>
                    <a:pt x="4542" y="0"/>
                  </a:lnTo>
                  <a:lnTo>
                    <a:pt x="112" y="16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3736200" y="2521700"/>
              <a:ext cx="114250" cy="49725"/>
            </a:xfrm>
            <a:custGeom>
              <a:avLst/>
              <a:gdLst/>
              <a:ahLst/>
              <a:cxnLst/>
              <a:rect l="l" t="t" r="r" b="b"/>
              <a:pathLst>
                <a:path w="4570" h="1989" extrusionOk="0">
                  <a:moveTo>
                    <a:pt x="1" y="1988"/>
                  </a:moveTo>
                  <a:lnTo>
                    <a:pt x="4512" y="202"/>
                  </a:lnTo>
                  <a:lnTo>
                    <a:pt x="4569" y="0"/>
                  </a:lnTo>
                  <a:lnTo>
                    <a:pt x="71" y="175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3730050" y="2542700"/>
              <a:ext cx="114550" cy="52925"/>
            </a:xfrm>
            <a:custGeom>
              <a:avLst/>
              <a:gdLst/>
              <a:ahLst/>
              <a:cxnLst/>
              <a:rect l="l" t="t" r="r" b="b"/>
              <a:pathLst>
                <a:path w="4582" h="2117" extrusionOk="0">
                  <a:moveTo>
                    <a:pt x="0" y="2116"/>
                  </a:moveTo>
                  <a:lnTo>
                    <a:pt x="4562" y="188"/>
                  </a:lnTo>
                  <a:lnTo>
                    <a:pt x="4581" y="0"/>
                  </a:lnTo>
                  <a:lnTo>
                    <a:pt x="30" y="18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3727175" y="2562225"/>
              <a:ext cx="115450" cy="56425"/>
            </a:xfrm>
            <a:custGeom>
              <a:avLst/>
              <a:gdLst/>
              <a:ahLst/>
              <a:cxnLst/>
              <a:rect l="l" t="t" r="r" b="b"/>
              <a:pathLst>
                <a:path w="4618" h="2257" extrusionOk="0">
                  <a:moveTo>
                    <a:pt x="1" y="2257"/>
                  </a:moveTo>
                  <a:lnTo>
                    <a:pt x="4598" y="191"/>
                  </a:lnTo>
                  <a:lnTo>
                    <a:pt x="4617" y="1"/>
                  </a:lnTo>
                  <a:lnTo>
                    <a:pt x="27" y="203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3726825" y="2581250"/>
              <a:ext cx="115850" cy="59300"/>
            </a:xfrm>
            <a:custGeom>
              <a:avLst/>
              <a:gdLst/>
              <a:ahLst/>
              <a:cxnLst/>
              <a:rect l="l" t="t" r="r" b="b"/>
              <a:pathLst>
                <a:path w="4634" h="2372" extrusionOk="0">
                  <a:moveTo>
                    <a:pt x="17" y="2372"/>
                  </a:moveTo>
                  <a:lnTo>
                    <a:pt x="4633" y="174"/>
                  </a:lnTo>
                  <a:lnTo>
                    <a:pt x="4614" y="0"/>
                  </a:lnTo>
                  <a:lnTo>
                    <a:pt x="1" y="21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3728600" y="2599300"/>
              <a:ext cx="116125" cy="62475"/>
            </a:xfrm>
            <a:custGeom>
              <a:avLst/>
              <a:gdLst/>
              <a:ahLst/>
              <a:cxnLst/>
              <a:rect l="l" t="t" r="r" b="b"/>
              <a:pathLst>
                <a:path w="4645" h="2499" extrusionOk="0">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3733925" y="2615925"/>
              <a:ext cx="116750" cy="65100"/>
            </a:xfrm>
            <a:custGeom>
              <a:avLst/>
              <a:gdLst/>
              <a:ahLst/>
              <a:cxnLst/>
              <a:rect l="l" t="t" r="r" b="b"/>
              <a:pathLst>
                <a:path w="4670" h="2604" extrusionOk="0">
                  <a:moveTo>
                    <a:pt x="4669" y="158"/>
                  </a:moveTo>
                  <a:lnTo>
                    <a:pt x="4613" y="0"/>
                  </a:lnTo>
                  <a:lnTo>
                    <a:pt x="0" y="2418"/>
                  </a:lnTo>
                  <a:lnTo>
                    <a:pt x="62" y="26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3741175" y="2631900"/>
              <a:ext cx="117125" cy="67475"/>
            </a:xfrm>
            <a:custGeom>
              <a:avLst/>
              <a:gdLst/>
              <a:ahLst/>
              <a:cxnLst/>
              <a:rect l="l" t="t" r="r" b="b"/>
              <a:pathLst>
                <a:path w="4685" h="2699" extrusionOk="0">
                  <a:moveTo>
                    <a:pt x="4685" y="138"/>
                  </a:moveTo>
                  <a:lnTo>
                    <a:pt x="4588" y="0"/>
                  </a:lnTo>
                  <a:lnTo>
                    <a:pt x="1" y="2534"/>
                  </a:lnTo>
                  <a:lnTo>
                    <a:pt x="106" y="26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3752250" y="2646225"/>
              <a:ext cx="116075" cy="70175"/>
            </a:xfrm>
            <a:custGeom>
              <a:avLst/>
              <a:gdLst/>
              <a:ahLst/>
              <a:cxnLst/>
              <a:rect l="l" t="t" r="r" b="b"/>
              <a:pathLst>
                <a:path w="4643" h="2807" extrusionOk="0">
                  <a:moveTo>
                    <a:pt x="0" y="2642"/>
                  </a:moveTo>
                  <a:lnTo>
                    <a:pt x="110" y="2807"/>
                  </a:lnTo>
                  <a:lnTo>
                    <a:pt x="4642" y="139"/>
                  </a:lnTo>
                  <a:lnTo>
                    <a:pt x="45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3765975" y="2659350"/>
              <a:ext cx="115525" cy="72125"/>
            </a:xfrm>
            <a:custGeom>
              <a:avLst/>
              <a:gdLst/>
              <a:ahLst/>
              <a:cxnLst/>
              <a:rect l="l" t="t" r="r" b="b"/>
              <a:pathLst>
                <a:path w="4621" h="2885" extrusionOk="0">
                  <a:moveTo>
                    <a:pt x="154" y="2885"/>
                  </a:moveTo>
                  <a:lnTo>
                    <a:pt x="4621" y="119"/>
                  </a:lnTo>
                  <a:lnTo>
                    <a:pt x="4486" y="1"/>
                  </a:lnTo>
                  <a:lnTo>
                    <a:pt x="1" y="27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3782000" y="2671575"/>
              <a:ext cx="114250" cy="74025"/>
            </a:xfrm>
            <a:custGeom>
              <a:avLst/>
              <a:gdLst/>
              <a:ahLst/>
              <a:cxnLst/>
              <a:rect l="l" t="t" r="r" b="b"/>
              <a:pathLst>
                <a:path w="4570" h="2961" extrusionOk="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3802175" y="2681575"/>
              <a:ext cx="112125" cy="75950"/>
            </a:xfrm>
            <a:custGeom>
              <a:avLst/>
              <a:gdLst/>
              <a:ahLst/>
              <a:cxnLst/>
              <a:rect l="l" t="t" r="r" b="b"/>
              <a:pathLst>
                <a:path w="4485" h="3038" extrusionOk="0">
                  <a:moveTo>
                    <a:pt x="201" y="3037"/>
                  </a:moveTo>
                  <a:lnTo>
                    <a:pt x="4485" y="96"/>
                  </a:lnTo>
                  <a:lnTo>
                    <a:pt x="4310" y="0"/>
                  </a:lnTo>
                  <a:lnTo>
                    <a:pt x="1" y="2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3824300" y="2690700"/>
              <a:ext cx="110200" cy="77150"/>
            </a:xfrm>
            <a:custGeom>
              <a:avLst/>
              <a:gdLst/>
              <a:ahLst/>
              <a:cxnLst/>
              <a:rect l="l" t="t" r="r" b="b"/>
              <a:pathLst>
                <a:path w="4408" h="3086" extrusionOk="0">
                  <a:moveTo>
                    <a:pt x="243" y="3085"/>
                  </a:moveTo>
                  <a:lnTo>
                    <a:pt x="4407" y="72"/>
                  </a:lnTo>
                  <a:lnTo>
                    <a:pt x="4196" y="1"/>
                  </a:lnTo>
                  <a:lnTo>
                    <a:pt x="0" y="2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5168425" y="2138975"/>
              <a:ext cx="115800" cy="23325"/>
            </a:xfrm>
            <a:custGeom>
              <a:avLst/>
              <a:gdLst/>
              <a:ahLst/>
              <a:cxnLst/>
              <a:rect l="l" t="t" r="r" b="b"/>
              <a:pathLst>
                <a:path w="4632" h="933" extrusionOk="0">
                  <a:moveTo>
                    <a:pt x="4631" y="1"/>
                  </a:moveTo>
                  <a:lnTo>
                    <a:pt x="212" y="676"/>
                  </a:lnTo>
                  <a:lnTo>
                    <a:pt x="1" y="933"/>
                  </a:lnTo>
                  <a:lnTo>
                    <a:pt x="4389" y="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5189125" y="2108350"/>
              <a:ext cx="117750" cy="27600"/>
            </a:xfrm>
            <a:custGeom>
              <a:avLst/>
              <a:gdLst/>
              <a:ahLst/>
              <a:cxnLst/>
              <a:rect l="l" t="t" r="r" b="b"/>
              <a:pathLst>
                <a:path w="4710" h="1104" extrusionOk="0">
                  <a:moveTo>
                    <a:pt x="4710" y="1"/>
                  </a:moveTo>
                  <a:lnTo>
                    <a:pt x="171" y="855"/>
                  </a:lnTo>
                  <a:lnTo>
                    <a:pt x="0" y="1104"/>
                  </a:lnTo>
                  <a:lnTo>
                    <a:pt x="4512"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5206775" y="2078400"/>
              <a:ext cx="120275" cy="31875"/>
            </a:xfrm>
            <a:custGeom>
              <a:avLst/>
              <a:gdLst/>
              <a:ahLst/>
              <a:cxnLst/>
              <a:rect l="l" t="t" r="r" b="b"/>
              <a:pathLst>
                <a:path w="4811" h="1275" extrusionOk="0">
                  <a:moveTo>
                    <a:pt x="4810" y="1"/>
                  </a:moveTo>
                  <a:lnTo>
                    <a:pt x="171" y="1028"/>
                  </a:lnTo>
                  <a:lnTo>
                    <a:pt x="0" y="1275"/>
                  </a:lnTo>
                  <a:lnTo>
                    <a:pt x="4617"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5221850" y="2049550"/>
              <a:ext cx="121250" cy="35825"/>
            </a:xfrm>
            <a:custGeom>
              <a:avLst/>
              <a:gdLst/>
              <a:ahLst/>
              <a:cxnLst/>
              <a:rect l="l" t="t" r="r" b="b"/>
              <a:pathLst>
                <a:path w="4850" h="1433" extrusionOk="0">
                  <a:moveTo>
                    <a:pt x="4850" y="0"/>
                  </a:moveTo>
                  <a:lnTo>
                    <a:pt x="129" y="1197"/>
                  </a:lnTo>
                  <a:lnTo>
                    <a:pt x="0" y="1433"/>
                  </a:lnTo>
                  <a:lnTo>
                    <a:pt x="4703" y="2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5235150" y="2021375"/>
              <a:ext cx="122125" cy="39625"/>
            </a:xfrm>
            <a:custGeom>
              <a:avLst/>
              <a:gdLst/>
              <a:ahLst/>
              <a:cxnLst/>
              <a:rect l="l" t="t" r="r" b="b"/>
              <a:pathLst>
                <a:path w="4885" h="1585" extrusionOk="0">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5244400" y="1994600"/>
              <a:ext cx="122875" cy="43300"/>
            </a:xfrm>
            <a:custGeom>
              <a:avLst/>
              <a:gdLst/>
              <a:ahLst/>
              <a:cxnLst/>
              <a:rect l="l" t="t" r="r" b="b"/>
              <a:pathLst>
                <a:path w="4915" h="1732" extrusionOk="0">
                  <a:moveTo>
                    <a:pt x="4915" y="1"/>
                  </a:moveTo>
                  <a:lnTo>
                    <a:pt x="87" y="1511"/>
                  </a:lnTo>
                  <a:lnTo>
                    <a:pt x="1" y="1732"/>
                  </a:lnTo>
                  <a:lnTo>
                    <a:pt x="4820"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5252150" y="1968900"/>
              <a:ext cx="122425" cy="46550"/>
            </a:xfrm>
            <a:custGeom>
              <a:avLst/>
              <a:gdLst/>
              <a:ahLst/>
              <a:cxnLst/>
              <a:rect l="l" t="t" r="r" b="b"/>
              <a:pathLst>
                <a:path w="4897" h="1862" extrusionOk="0">
                  <a:moveTo>
                    <a:pt x="4896" y="1"/>
                  </a:moveTo>
                  <a:lnTo>
                    <a:pt x="45" y="1656"/>
                  </a:lnTo>
                  <a:lnTo>
                    <a:pt x="1" y="1862"/>
                  </a:lnTo>
                  <a:lnTo>
                    <a:pt x="4848"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5256750" y="1944275"/>
              <a:ext cx="122550" cy="49900"/>
            </a:xfrm>
            <a:custGeom>
              <a:avLst/>
              <a:gdLst/>
              <a:ahLst/>
              <a:cxnLst/>
              <a:rect l="l" t="t" r="r" b="b"/>
              <a:pathLst>
                <a:path w="4902" h="1996" extrusionOk="0">
                  <a:moveTo>
                    <a:pt x="4902" y="0"/>
                  </a:moveTo>
                  <a:lnTo>
                    <a:pt x="45" y="1791"/>
                  </a:lnTo>
                  <a:lnTo>
                    <a:pt x="1" y="1996"/>
                  </a:lnTo>
                  <a:lnTo>
                    <a:pt x="4858" y="2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5258625" y="1921425"/>
              <a:ext cx="121225" cy="52650"/>
            </a:xfrm>
            <a:custGeom>
              <a:avLst/>
              <a:gdLst/>
              <a:ahLst/>
              <a:cxnLst/>
              <a:rect l="l" t="t" r="r" b="b"/>
              <a:pathLst>
                <a:path w="4849" h="2106" extrusionOk="0">
                  <a:moveTo>
                    <a:pt x="4848" y="0"/>
                  </a:moveTo>
                  <a:lnTo>
                    <a:pt x="4" y="1918"/>
                  </a:lnTo>
                  <a:lnTo>
                    <a:pt x="1" y="2105"/>
                  </a:lnTo>
                  <a:lnTo>
                    <a:pt x="4849" y="2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5258000" y="1899600"/>
              <a:ext cx="121525" cy="55125"/>
            </a:xfrm>
            <a:custGeom>
              <a:avLst/>
              <a:gdLst/>
              <a:ahLst/>
              <a:cxnLst/>
              <a:rect l="l" t="t" r="r" b="b"/>
              <a:pathLst>
                <a:path w="4861" h="2205" extrusionOk="0">
                  <a:moveTo>
                    <a:pt x="0" y="2035"/>
                  </a:moveTo>
                  <a:lnTo>
                    <a:pt x="38" y="2204"/>
                  </a:lnTo>
                  <a:lnTo>
                    <a:pt x="4860" y="197"/>
                  </a:lnTo>
                  <a:lnTo>
                    <a:pt x="481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5254250" y="1879425"/>
              <a:ext cx="120400" cy="57775"/>
            </a:xfrm>
            <a:custGeom>
              <a:avLst/>
              <a:gdLst/>
              <a:ahLst/>
              <a:cxnLst/>
              <a:rect l="l" t="t" r="r" b="b"/>
              <a:pathLst>
                <a:path w="4816" h="2311" extrusionOk="0">
                  <a:moveTo>
                    <a:pt x="1" y="2142"/>
                  </a:moveTo>
                  <a:lnTo>
                    <a:pt x="37" y="2311"/>
                  </a:lnTo>
                  <a:lnTo>
                    <a:pt x="4815" y="194"/>
                  </a:lnTo>
                  <a:lnTo>
                    <a:pt x="47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5247900" y="1860875"/>
              <a:ext cx="119900" cy="59700"/>
            </a:xfrm>
            <a:custGeom>
              <a:avLst/>
              <a:gdLst/>
              <a:ahLst/>
              <a:cxnLst/>
              <a:rect l="l" t="t" r="r" b="b"/>
              <a:pathLst>
                <a:path w="4796" h="2388" extrusionOk="0">
                  <a:moveTo>
                    <a:pt x="1" y="2239"/>
                  </a:moveTo>
                  <a:lnTo>
                    <a:pt x="76" y="2387"/>
                  </a:lnTo>
                  <a:lnTo>
                    <a:pt x="4796" y="171"/>
                  </a:lnTo>
                  <a:lnTo>
                    <a:pt x="47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5240100" y="1843350"/>
              <a:ext cx="118100" cy="61825"/>
            </a:xfrm>
            <a:custGeom>
              <a:avLst/>
              <a:gdLst/>
              <a:ahLst/>
              <a:cxnLst/>
              <a:rect l="l" t="t" r="r" b="b"/>
              <a:pathLst>
                <a:path w="4724" h="2473" extrusionOk="0">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5228450" y="1828175"/>
              <a:ext cx="116675" cy="63325"/>
            </a:xfrm>
            <a:custGeom>
              <a:avLst/>
              <a:gdLst/>
              <a:ahLst/>
              <a:cxnLst/>
              <a:rect l="l" t="t" r="r" b="b"/>
              <a:pathLst>
                <a:path w="4667" h="2533" extrusionOk="0">
                  <a:moveTo>
                    <a:pt x="4532" y="0"/>
                  </a:moveTo>
                  <a:lnTo>
                    <a:pt x="1" y="2404"/>
                  </a:lnTo>
                  <a:lnTo>
                    <a:pt x="112" y="2533"/>
                  </a:lnTo>
                  <a:lnTo>
                    <a:pt x="4667" y="1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5215375" y="1814175"/>
              <a:ext cx="115000" cy="64500"/>
            </a:xfrm>
            <a:custGeom>
              <a:avLst/>
              <a:gdLst/>
              <a:ahLst/>
              <a:cxnLst/>
              <a:rect l="l" t="t" r="r" b="b"/>
              <a:pathLst>
                <a:path w="4600" h="2580" extrusionOk="0">
                  <a:moveTo>
                    <a:pt x="4423" y="1"/>
                  </a:moveTo>
                  <a:lnTo>
                    <a:pt x="0" y="2474"/>
                  </a:lnTo>
                  <a:lnTo>
                    <a:pt x="149" y="2580"/>
                  </a:lnTo>
                  <a:lnTo>
                    <a:pt x="4599" y="1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5200150" y="1801750"/>
              <a:ext cx="112000" cy="65950"/>
            </a:xfrm>
            <a:custGeom>
              <a:avLst/>
              <a:gdLst/>
              <a:ahLst/>
              <a:cxnLst/>
              <a:rect l="l" t="t" r="r" b="b"/>
              <a:pathLst>
                <a:path w="4480" h="2638" extrusionOk="0">
                  <a:moveTo>
                    <a:pt x="4479" y="120"/>
                  </a:moveTo>
                  <a:lnTo>
                    <a:pt x="4302" y="1"/>
                  </a:lnTo>
                  <a:lnTo>
                    <a:pt x="1" y="2532"/>
                  </a:lnTo>
                  <a:lnTo>
                    <a:pt x="147" y="2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5140875" y="1775200"/>
              <a:ext cx="102850" cy="67825"/>
            </a:xfrm>
            <a:custGeom>
              <a:avLst/>
              <a:gdLst/>
              <a:ahLst/>
              <a:cxnLst/>
              <a:rect l="l" t="t" r="r" b="b"/>
              <a:pathLst>
                <a:path w="4114" h="2713" extrusionOk="0">
                  <a:moveTo>
                    <a:pt x="0" y="2651"/>
                  </a:moveTo>
                  <a:lnTo>
                    <a:pt x="212" y="2712"/>
                  </a:lnTo>
                  <a:lnTo>
                    <a:pt x="4113" y="67"/>
                  </a:lnTo>
                  <a:lnTo>
                    <a:pt x="386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5117250" y="1769725"/>
              <a:ext cx="99475" cy="67750"/>
            </a:xfrm>
            <a:custGeom>
              <a:avLst/>
              <a:gdLst/>
              <a:ahLst/>
              <a:cxnLst/>
              <a:rect l="l" t="t" r="r" b="b"/>
              <a:pathLst>
                <a:path w="3979" h="2710" extrusionOk="0">
                  <a:moveTo>
                    <a:pt x="3694" y="0"/>
                  </a:moveTo>
                  <a:lnTo>
                    <a:pt x="1" y="2672"/>
                  </a:lnTo>
                  <a:lnTo>
                    <a:pt x="243" y="2710"/>
                  </a:lnTo>
                  <a:lnTo>
                    <a:pt x="3978" y="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3519850" y="2366475"/>
              <a:ext cx="865575" cy="536825"/>
            </a:xfrm>
            <a:custGeom>
              <a:avLst/>
              <a:gdLst/>
              <a:ahLst/>
              <a:cxnLst/>
              <a:rect l="l" t="t" r="r" b="b"/>
              <a:pathLst>
                <a:path w="34623" h="21473" extrusionOk="0">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3632775" y="2354125"/>
              <a:ext cx="772150" cy="473200"/>
            </a:xfrm>
            <a:custGeom>
              <a:avLst/>
              <a:gdLst/>
              <a:ahLst/>
              <a:cxnLst/>
              <a:rect l="l" t="t" r="r" b="b"/>
              <a:pathLst>
                <a:path w="30886" h="18928" extrusionOk="0">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4509100" y="1710675"/>
              <a:ext cx="1035800" cy="1044175"/>
            </a:xfrm>
            <a:custGeom>
              <a:avLst/>
              <a:gdLst/>
              <a:ahLst/>
              <a:cxnLst/>
              <a:rect l="l" t="t" r="r" b="b"/>
              <a:pathLst>
                <a:path w="41432" h="41767" extrusionOk="0">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4512975" y="1769675"/>
              <a:ext cx="918150" cy="924550"/>
            </a:xfrm>
            <a:custGeom>
              <a:avLst/>
              <a:gdLst/>
              <a:ahLst/>
              <a:cxnLst/>
              <a:rect l="l" t="t" r="r" b="b"/>
              <a:pathLst>
                <a:path w="36726" h="36982" extrusionOk="0">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3827950" y="1673750"/>
              <a:ext cx="1552675" cy="627325"/>
            </a:xfrm>
            <a:custGeom>
              <a:avLst/>
              <a:gdLst/>
              <a:ahLst/>
              <a:cxnLst/>
              <a:rect l="l" t="t" r="r" b="b"/>
              <a:pathLst>
                <a:path w="62107" h="25093" extrusionOk="0">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3902475" y="1735025"/>
              <a:ext cx="1387625" cy="560975"/>
            </a:xfrm>
            <a:custGeom>
              <a:avLst/>
              <a:gdLst/>
              <a:ahLst/>
              <a:cxnLst/>
              <a:rect l="l" t="t" r="r" b="b"/>
              <a:pathLst>
                <a:path w="55505" h="22439" extrusionOk="0">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3014650" y="2421650"/>
              <a:ext cx="82750" cy="17575"/>
            </a:xfrm>
            <a:custGeom>
              <a:avLst/>
              <a:gdLst/>
              <a:ahLst/>
              <a:cxnLst/>
              <a:rect l="l" t="t" r="r" b="b"/>
              <a:pathLst>
                <a:path w="3310" h="703" extrusionOk="0">
                  <a:moveTo>
                    <a:pt x="0" y="703"/>
                  </a:moveTo>
                  <a:lnTo>
                    <a:pt x="2943" y="345"/>
                  </a:lnTo>
                  <a:lnTo>
                    <a:pt x="3309" y="0"/>
                  </a:lnTo>
                  <a:lnTo>
                    <a:pt x="388"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2993300" y="2440600"/>
              <a:ext cx="83925" cy="18600"/>
            </a:xfrm>
            <a:custGeom>
              <a:avLst/>
              <a:gdLst/>
              <a:ahLst/>
              <a:cxnLst/>
              <a:rect l="l" t="t" r="r" b="b"/>
              <a:pathLst>
                <a:path w="3357" h="744" extrusionOk="0">
                  <a:moveTo>
                    <a:pt x="0" y="743"/>
                  </a:moveTo>
                  <a:lnTo>
                    <a:pt x="2989" y="346"/>
                  </a:lnTo>
                  <a:lnTo>
                    <a:pt x="3356" y="1"/>
                  </a:lnTo>
                  <a:lnTo>
                    <a:pt x="389" y="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2972400" y="2459650"/>
              <a:ext cx="84575" cy="19525"/>
            </a:xfrm>
            <a:custGeom>
              <a:avLst/>
              <a:gdLst/>
              <a:ahLst/>
              <a:cxnLst/>
              <a:rect l="l" t="t" r="r" b="b"/>
              <a:pathLst>
                <a:path w="3383" h="781" extrusionOk="0">
                  <a:moveTo>
                    <a:pt x="0" y="780"/>
                  </a:moveTo>
                  <a:lnTo>
                    <a:pt x="3035" y="344"/>
                  </a:lnTo>
                  <a:lnTo>
                    <a:pt x="3383" y="0"/>
                  </a:lnTo>
                  <a:lnTo>
                    <a:pt x="369" y="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2952050" y="2478600"/>
              <a:ext cx="85800" cy="20550"/>
            </a:xfrm>
            <a:custGeom>
              <a:avLst/>
              <a:gdLst/>
              <a:ahLst/>
              <a:cxnLst/>
              <a:rect l="l" t="t" r="r" b="b"/>
              <a:pathLst>
                <a:path w="3432" h="822" extrusionOk="0">
                  <a:moveTo>
                    <a:pt x="0" y="822"/>
                  </a:moveTo>
                  <a:lnTo>
                    <a:pt x="3081" y="346"/>
                  </a:lnTo>
                  <a:lnTo>
                    <a:pt x="3431" y="0"/>
                  </a:lnTo>
                  <a:lnTo>
                    <a:pt x="371" y="4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2931575" y="2497625"/>
              <a:ext cx="87025" cy="21600"/>
            </a:xfrm>
            <a:custGeom>
              <a:avLst/>
              <a:gdLst/>
              <a:ahLst/>
              <a:cxnLst/>
              <a:rect l="l" t="t" r="r" b="b"/>
              <a:pathLst>
                <a:path w="3481" h="864" extrusionOk="0">
                  <a:moveTo>
                    <a:pt x="1" y="863"/>
                  </a:moveTo>
                  <a:lnTo>
                    <a:pt x="3129" y="348"/>
                  </a:lnTo>
                  <a:lnTo>
                    <a:pt x="3480" y="1"/>
                  </a:lnTo>
                  <a:lnTo>
                    <a:pt x="373" y="4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2911650" y="2516775"/>
              <a:ext cx="87625" cy="22500"/>
            </a:xfrm>
            <a:custGeom>
              <a:avLst/>
              <a:gdLst/>
              <a:ahLst/>
              <a:cxnLst/>
              <a:rect l="l" t="t" r="r" b="b"/>
              <a:pathLst>
                <a:path w="3505" h="900" extrusionOk="0">
                  <a:moveTo>
                    <a:pt x="1" y="900"/>
                  </a:moveTo>
                  <a:lnTo>
                    <a:pt x="3174" y="345"/>
                  </a:lnTo>
                  <a:lnTo>
                    <a:pt x="3504" y="0"/>
                  </a:lnTo>
                  <a:lnTo>
                    <a:pt x="351" y="5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2892250" y="2535750"/>
              <a:ext cx="88825" cy="23575"/>
            </a:xfrm>
            <a:custGeom>
              <a:avLst/>
              <a:gdLst/>
              <a:ahLst/>
              <a:cxnLst/>
              <a:rect l="l" t="t" r="r" b="b"/>
              <a:pathLst>
                <a:path w="3553" h="943" extrusionOk="0">
                  <a:moveTo>
                    <a:pt x="1" y="943"/>
                  </a:moveTo>
                  <a:lnTo>
                    <a:pt x="3220" y="347"/>
                  </a:lnTo>
                  <a:lnTo>
                    <a:pt x="3553" y="0"/>
                  </a:lnTo>
                  <a:lnTo>
                    <a:pt x="353" y="5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2872750" y="2554825"/>
              <a:ext cx="90000" cy="24650"/>
            </a:xfrm>
            <a:custGeom>
              <a:avLst/>
              <a:gdLst/>
              <a:ahLst/>
              <a:cxnLst/>
              <a:rect l="l" t="t" r="r" b="b"/>
              <a:pathLst>
                <a:path w="3600" h="986" extrusionOk="0">
                  <a:moveTo>
                    <a:pt x="0" y="986"/>
                  </a:moveTo>
                  <a:lnTo>
                    <a:pt x="3265" y="349"/>
                  </a:lnTo>
                  <a:lnTo>
                    <a:pt x="3600" y="1"/>
                  </a:lnTo>
                  <a:lnTo>
                    <a:pt x="355" y="6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2853900" y="2574000"/>
              <a:ext cx="90550" cy="25600"/>
            </a:xfrm>
            <a:custGeom>
              <a:avLst/>
              <a:gdLst/>
              <a:ahLst/>
              <a:cxnLst/>
              <a:rect l="l" t="t" r="r" b="b"/>
              <a:pathLst>
                <a:path w="3622" h="1024" extrusionOk="0">
                  <a:moveTo>
                    <a:pt x="0" y="1023"/>
                  </a:moveTo>
                  <a:lnTo>
                    <a:pt x="3310" y="346"/>
                  </a:lnTo>
                  <a:lnTo>
                    <a:pt x="3622" y="1"/>
                  </a:lnTo>
                  <a:lnTo>
                    <a:pt x="333" y="6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2835500" y="2593000"/>
              <a:ext cx="91750" cy="26700"/>
            </a:xfrm>
            <a:custGeom>
              <a:avLst/>
              <a:gdLst/>
              <a:ahLst/>
              <a:cxnLst/>
              <a:rect l="l" t="t" r="r" b="b"/>
              <a:pathLst>
                <a:path w="3670" h="1068" extrusionOk="0">
                  <a:moveTo>
                    <a:pt x="0" y="1068"/>
                  </a:moveTo>
                  <a:lnTo>
                    <a:pt x="3355" y="348"/>
                  </a:lnTo>
                  <a:lnTo>
                    <a:pt x="3669" y="1"/>
                  </a:lnTo>
                  <a:lnTo>
                    <a:pt x="335" y="7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2817000" y="2612125"/>
              <a:ext cx="92925" cy="27775"/>
            </a:xfrm>
            <a:custGeom>
              <a:avLst/>
              <a:gdLst/>
              <a:ahLst/>
              <a:cxnLst/>
              <a:rect l="l" t="t" r="r" b="b"/>
              <a:pathLst>
                <a:path w="3717" h="1111" extrusionOk="0">
                  <a:moveTo>
                    <a:pt x="1" y="1110"/>
                  </a:moveTo>
                  <a:lnTo>
                    <a:pt x="3399" y="350"/>
                  </a:lnTo>
                  <a:lnTo>
                    <a:pt x="3716" y="0"/>
                  </a:lnTo>
                  <a:lnTo>
                    <a:pt x="338" y="7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799300" y="2631300"/>
              <a:ext cx="93450" cy="28700"/>
            </a:xfrm>
            <a:custGeom>
              <a:avLst/>
              <a:gdLst/>
              <a:ahLst/>
              <a:cxnLst/>
              <a:rect l="l" t="t" r="r" b="b"/>
              <a:pathLst>
                <a:path w="3738" h="1148" extrusionOk="0">
                  <a:moveTo>
                    <a:pt x="0" y="1148"/>
                  </a:moveTo>
                  <a:lnTo>
                    <a:pt x="3444" y="345"/>
                  </a:lnTo>
                  <a:lnTo>
                    <a:pt x="3738" y="0"/>
                  </a:lnTo>
                  <a:lnTo>
                    <a:pt x="314" y="7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2781975" y="2650300"/>
              <a:ext cx="94575" cy="29825"/>
            </a:xfrm>
            <a:custGeom>
              <a:avLst/>
              <a:gdLst/>
              <a:ahLst/>
              <a:cxnLst/>
              <a:rect l="l" t="t" r="r" b="b"/>
              <a:pathLst>
                <a:path w="3783" h="1193" extrusionOk="0">
                  <a:moveTo>
                    <a:pt x="0" y="1192"/>
                  </a:moveTo>
                  <a:lnTo>
                    <a:pt x="3487" y="347"/>
                  </a:lnTo>
                  <a:lnTo>
                    <a:pt x="3783" y="0"/>
                  </a:lnTo>
                  <a:lnTo>
                    <a:pt x="316" y="8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764525" y="2669400"/>
              <a:ext cx="95725" cy="30950"/>
            </a:xfrm>
            <a:custGeom>
              <a:avLst/>
              <a:gdLst/>
              <a:ahLst/>
              <a:cxnLst/>
              <a:rect l="l" t="t" r="r" b="b"/>
              <a:pathLst>
                <a:path w="3829" h="1238" extrusionOk="0">
                  <a:moveTo>
                    <a:pt x="0" y="1237"/>
                  </a:moveTo>
                  <a:lnTo>
                    <a:pt x="3530" y="349"/>
                  </a:lnTo>
                  <a:lnTo>
                    <a:pt x="3828" y="1"/>
                  </a:lnTo>
                  <a:lnTo>
                    <a:pt x="318" y="8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748050" y="2688500"/>
              <a:ext cx="96200" cy="31900"/>
            </a:xfrm>
            <a:custGeom>
              <a:avLst/>
              <a:gdLst/>
              <a:ahLst/>
              <a:cxnLst/>
              <a:rect l="l" t="t" r="r" b="b"/>
              <a:pathLst>
                <a:path w="3848" h="1276" extrusionOk="0">
                  <a:moveTo>
                    <a:pt x="1" y="1276"/>
                  </a:moveTo>
                  <a:lnTo>
                    <a:pt x="3574" y="345"/>
                  </a:lnTo>
                  <a:lnTo>
                    <a:pt x="3848" y="0"/>
                  </a:lnTo>
                  <a:lnTo>
                    <a:pt x="295" y="9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2731825" y="2707475"/>
              <a:ext cx="97325" cy="33025"/>
            </a:xfrm>
            <a:custGeom>
              <a:avLst/>
              <a:gdLst/>
              <a:ahLst/>
              <a:cxnLst/>
              <a:rect l="l" t="t" r="r" b="b"/>
              <a:pathLst>
                <a:path w="3893" h="1321" extrusionOk="0">
                  <a:moveTo>
                    <a:pt x="0" y="1320"/>
                  </a:moveTo>
                  <a:lnTo>
                    <a:pt x="3615" y="347"/>
                  </a:lnTo>
                  <a:lnTo>
                    <a:pt x="3892" y="1"/>
                  </a:lnTo>
                  <a:lnTo>
                    <a:pt x="296" y="95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715500" y="2726575"/>
              <a:ext cx="98400" cy="34125"/>
            </a:xfrm>
            <a:custGeom>
              <a:avLst/>
              <a:gdLst/>
              <a:ahLst/>
              <a:cxnLst/>
              <a:rect l="l" t="t" r="r" b="b"/>
              <a:pathLst>
                <a:path w="3936" h="1365" extrusionOk="0">
                  <a:moveTo>
                    <a:pt x="0" y="1365"/>
                  </a:moveTo>
                  <a:lnTo>
                    <a:pt x="3657" y="348"/>
                  </a:lnTo>
                  <a:lnTo>
                    <a:pt x="3936" y="0"/>
                  </a:lnTo>
                  <a:lnTo>
                    <a:pt x="297" y="9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700350" y="2745575"/>
              <a:ext cx="98875" cy="35100"/>
            </a:xfrm>
            <a:custGeom>
              <a:avLst/>
              <a:gdLst/>
              <a:ahLst/>
              <a:cxnLst/>
              <a:rect l="l" t="t" r="r" b="b"/>
              <a:pathLst>
                <a:path w="3955" h="1404" extrusionOk="0">
                  <a:moveTo>
                    <a:pt x="1" y="1403"/>
                  </a:moveTo>
                  <a:lnTo>
                    <a:pt x="3699" y="343"/>
                  </a:lnTo>
                  <a:lnTo>
                    <a:pt x="3954" y="0"/>
                  </a:lnTo>
                  <a:lnTo>
                    <a:pt x="274" y="10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685275" y="2764450"/>
              <a:ext cx="99900" cy="36250"/>
            </a:xfrm>
            <a:custGeom>
              <a:avLst/>
              <a:gdLst/>
              <a:ahLst/>
              <a:cxnLst/>
              <a:rect l="l" t="t" r="r" b="b"/>
              <a:pathLst>
                <a:path w="3996" h="1450" extrusionOk="0">
                  <a:moveTo>
                    <a:pt x="0" y="1449"/>
                  </a:moveTo>
                  <a:lnTo>
                    <a:pt x="3740" y="346"/>
                  </a:lnTo>
                  <a:lnTo>
                    <a:pt x="3996" y="0"/>
                  </a:lnTo>
                  <a:lnTo>
                    <a:pt x="275" y="10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642500" y="2821125"/>
              <a:ext cx="102350" cy="39500"/>
            </a:xfrm>
            <a:custGeom>
              <a:avLst/>
              <a:gdLst/>
              <a:ahLst/>
              <a:cxnLst/>
              <a:rect l="l" t="t" r="r" b="b"/>
              <a:pathLst>
                <a:path w="4094" h="1580" extrusionOk="0">
                  <a:moveTo>
                    <a:pt x="4093" y="1"/>
                  </a:moveTo>
                  <a:lnTo>
                    <a:pt x="253" y="1216"/>
                  </a:lnTo>
                  <a:lnTo>
                    <a:pt x="0" y="1579"/>
                  </a:lnTo>
                  <a:lnTo>
                    <a:pt x="3859" y="3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628825" y="2840025"/>
              <a:ext cx="103075" cy="40575"/>
            </a:xfrm>
            <a:custGeom>
              <a:avLst/>
              <a:gdLst/>
              <a:ahLst/>
              <a:cxnLst/>
              <a:rect l="l" t="t" r="r" b="b"/>
              <a:pathLst>
                <a:path w="4123" h="1623" extrusionOk="0">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616300" y="2858700"/>
              <a:ext cx="103675" cy="41600"/>
            </a:xfrm>
            <a:custGeom>
              <a:avLst/>
              <a:gdLst/>
              <a:ahLst/>
              <a:cxnLst/>
              <a:rect l="l" t="t" r="r" b="b"/>
              <a:pathLst>
                <a:path w="4147" h="1664" extrusionOk="0">
                  <a:moveTo>
                    <a:pt x="4146" y="0"/>
                  </a:moveTo>
                  <a:lnTo>
                    <a:pt x="229" y="1305"/>
                  </a:lnTo>
                  <a:lnTo>
                    <a:pt x="0" y="1663"/>
                  </a:lnTo>
                  <a:lnTo>
                    <a:pt x="3936" y="3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603650" y="2877375"/>
              <a:ext cx="104650" cy="42775"/>
            </a:xfrm>
            <a:custGeom>
              <a:avLst/>
              <a:gdLst/>
              <a:ahLst/>
              <a:cxnLst/>
              <a:rect l="l" t="t" r="r" b="b"/>
              <a:pathLst>
                <a:path w="4186" h="1711" extrusionOk="0">
                  <a:moveTo>
                    <a:pt x="4186" y="0"/>
                  </a:moveTo>
                  <a:lnTo>
                    <a:pt x="230" y="1349"/>
                  </a:lnTo>
                  <a:lnTo>
                    <a:pt x="1" y="1710"/>
                  </a:lnTo>
                  <a:lnTo>
                    <a:pt x="3973"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2591525" y="2896125"/>
              <a:ext cx="105050" cy="43775"/>
            </a:xfrm>
            <a:custGeom>
              <a:avLst/>
              <a:gdLst/>
              <a:ahLst/>
              <a:cxnLst/>
              <a:rect l="l" t="t" r="r" b="b"/>
              <a:pathLst>
                <a:path w="4202" h="1751" extrusionOk="0">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2580275" y="2914550"/>
              <a:ext cx="105875" cy="44875"/>
            </a:xfrm>
            <a:custGeom>
              <a:avLst/>
              <a:gdLst/>
              <a:ahLst/>
              <a:cxnLst/>
              <a:rect l="l" t="t" r="r" b="b"/>
              <a:pathLst>
                <a:path w="4235" h="1795" extrusionOk="0">
                  <a:moveTo>
                    <a:pt x="4234" y="0"/>
                  </a:moveTo>
                  <a:lnTo>
                    <a:pt x="205" y="1438"/>
                  </a:lnTo>
                  <a:lnTo>
                    <a:pt x="1" y="1794"/>
                  </a:lnTo>
                  <a:lnTo>
                    <a:pt x="4046" y="3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2568925" y="2933025"/>
              <a:ext cx="106825" cy="46075"/>
            </a:xfrm>
            <a:custGeom>
              <a:avLst/>
              <a:gdLst/>
              <a:ahLst/>
              <a:cxnLst/>
              <a:rect l="l" t="t" r="r" b="b"/>
              <a:pathLst>
                <a:path w="4273" h="1843" extrusionOk="0">
                  <a:moveTo>
                    <a:pt x="4272" y="0"/>
                  </a:moveTo>
                  <a:lnTo>
                    <a:pt x="207" y="1484"/>
                  </a:lnTo>
                  <a:lnTo>
                    <a:pt x="1" y="1842"/>
                  </a:lnTo>
                  <a:lnTo>
                    <a:pt x="4082"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2558425" y="2951575"/>
              <a:ext cx="106975" cy="47000"/>
            </a:xfrm>
            <a:custGeom>
              <a:avLst/>
              <a:gdLst/>
              <a:ahLst/>
              <a:cxnLst/>
              <a:rect l="l" t="t" r="r" b="b"/>
              <a:pathLst>
                <a:path w="4279" h="1880" extrusionOk="0">
                  <a:moveTo>
                    <a:pt x="4278" y="1"/>
                  </a:moveTo>
                  <a:lnTo>
                    <a:pt x="180" y="1529"/>
                  </a:lnTo>
                  <a:lnTo>
                    <a:pt x="1" y="1879"/>
                  </a:lnTo>
                  <a:lnTo>
                    <a:pt x="4115" y="3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2548525" y="2969725"/>
              <a:ext cx="107875" cy="48175"/>
            </a:xfrm>
            <a:custGeom>
              <a:avLst/>
              <a:gdLst/>
              <a:ahLst/>
              <a:cxnLst/>
              <a:rect l="l" t="t" r="r" b="b"/>
              <a:pathLst>
                <a:path w="4315" h="1927" extrusionOk="0">
                  <a:moveTo>
                    <a:pt x="4314" y="0"/>
                  </a:moveTo>
                  <a:lnTo>
                    <a:pt x="181" y="1575"/>
                  </a:lnTo>
                  <a:lnTo>
                    <a:pt x="1" y="1926"/>
                  </a:lnTo>
                  <a:lnTo>
                    <a:pt x="4149" y="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2538550" y="2988025"/>
              <a:ext cx="108725" cy="49350"/>
            </a:xfrm>
            <a:custGeom>
              <a:avLst/>
              <a:gdLst/>
              <a:ahLst/>
              <a:cxnLst/>
              <a:rect l="l" t="t" r="r" b="b"/>
              <a:pathLst>
                <a:path w="4349" h="1974" extrusionOk="0">
                  <a:moveTo>
                    <a:pt x="4349" y="0"/>
                  </a:moveTo>
                  <a:lnTo>
                    <a:pt x="182" y="1619"/>
                  </a:lnTo>
                  <a:lnTo>
                    <a:pt x="1" y="1974"/>
                  </a:lnTo>
                  <a:lnTo>
                    <a:pt x="4181" y="33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2529725" y="3006200"/>
              <a:ext cx="108850" cy="50300"/>
            </a:xfrm>
            <a:custGeom>
              <a:avLst/>
              <a:gdLst/>
              <a:ahLst/>
              <a:cxnLst/>
              <a:rect l="l" t="t" r="r" b="b"/>
              <a:pathLst>
                <a:path w="4354" h="2012" extrusionOk="0">
                  <a:moveTo>
                    <a:pt x="4353" y="1"/>
                  </a:moveTo>
                  <a:lnTo>
                    <a:pt x="155" y="1666"/>
                  </a:lnTo>
                  <a:lnTo>
                    <a:pt x="1" y="2011"/>
                  </a:lnTo>
                  <a:lnTo>
                    <a:pt x="4214" y="3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2521225" y="3024100"/>
              <a:ext cx="109650" cy="51475"/>
            </a:xfrm>
            <a:custGeom>
              <a:avLst/>
              <a:gdLst/>
              <a:ahLst/>
              <a:cxnLst/>
              <a:rect l="l" t="t" r="r" b="b"/>
              <a:pathLst>
                <a:path w="4386" h="2059" extrusionOk="0">
                  <a:moveTo>
                    <a:pt x="1" y="2059"/>
                  </a:moveTo>
                  <a:lnTo>
                    <a:pt x="4245" y="328"/>
                  </a:lnTo>
                  <a:lnTo>
                    <a:pt x="4386" y="1"/>
                  </a:lnTo>
                  <a:lnTo>
                    <a:pt x="156" y="17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2512650" y="3042150"/>
              <a:ext cx="110475" cy="52650"/>
            </a:xfrm>
            <a:custGeom>
              <a:avLst/>
              <a:gdLst/>
              <a:ahLst/>
              <a:cxnLst/>
              <a:rect l="l" t="t" r="r" b="b"/>
              <a:pathLst>
                <a:path w="4419" h="2106" extrusionOk="0">
                  <a:moveTo>
                    <a:pt x="0" y="2105"/>
                  </a:moveTo>
                  <a:lnTo>
                    <a:pt x="4275" y="330"/>
                  </a:lnTo>
                  <a:lnTo>
                    <a:pt x="4418" y="0"/>
                  </a:lnTo>
                  <a:lnTo>
                    <a:pt x="156" y="17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2505600" y="3059975"/>
              <a:ext cx="110475" cy="53550"/>
            </a:xfrm>
            <a:custGeom>
              <a:avLst/>
              <a:gdLst/>
              <a:ahLst/>
              <a:cxnLst/>
              <a:rect l="l" t="t" r="r" b="b"/>
              <a:pathLst>
                <a:path w="4419" h="2142" extrusionOk="0">
                  <a:moveTo>
                    <a:pt x="0" y="2141"/>
                  </a:moveTo>
                  <a:lnTo>
                    <a:pt x="4305" y="319"/>
                  </a:lnTo>
                  <a:lnTo>
                    <a:pt x="4419" y="0"/>
                  </a:lnTo>
                  <a:lnTo>
                    <a:pt x="128" y="18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498550" y="3077575"/>
              <a:ext cx="111250" cy="54725"/>
            </a:xfrm>
            <a:custGeom>
              <a:avLst/>
              <a:gdLst/>
              <a:ahLst/>
              <a:cxnLst/>
              <a:rect l="l" t="t" r="r" b="b"/>
              <a:pathLst>
                <a:path w="4450" h="2189" extrusionOk="0">
                  <a:moveTo>
                    <a:pt x="0" y="2189"/>
                  </a:moveTo>
                  <a:lnTo>
                    <a:pt x="4333" y="322"/>
                  </a:lnTo>
                  <a:lnTo>
                    <a:pt x="4449" y="1"/>
                  </a:lnTo>
                  <a:lnTo>
                    <a:pt x="128" y="184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491725" y="3095325"/>
              <a:ext cx="111700" cy="55800"/>
            </a:xfrm>
            <a:custGeom>
              <a:avLst/>
              <a:gdLst/>
              <a:ahLst/>
              <a:cxnLst/>
              <a:rect l="l" t="t" r="r" b="b"/>
              <a:pathLst>
                <a:path w="4468" h="2232" extrusionOk="0">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486225" y="3112675"/>
              <a:ext cx="111900" cy="56800"/>
            </a:xfrm>
            <a:custGeom>
              <a:avLst/>
              <a:gdLst/>
              <a:ahLst/>
              <a:cxnLst/>
              <a:rect l="l" t="t" r="r" b="b"/>
              <a:pathLst>
                <a:path w="4476" h="2272" extrusionOk="0">
                  <a:moveTo>
                    <a:pt x="0" y="2272"/>
                  </a:moveTo>
                  <a:lnTo>
                    <a:pt x="4387" y="313"/>
                  </a:lnTo>
                  <a:lnTo>
                    <a:pt x="4476" y="0"/>
                  </a:lnTo>
                  <a:lnTo>
                    <a:pt x="100" y="19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480650" y="3129950"/>
              <a:ext cx="112600" cy="58000"/>
            </a:xfrm>
            <a:custGeom>
              <a:avLst/>
              <a:gdLst/>
              <a:ahLst/>
              <a:cxnLst/>
              <a:rect l="l" t="t" r="r" b="b"/>
              <a:pathLst>
                <a:path w="4504" h="2320" extrusionOk="0">
                  <a:moveTo>
                    <a:pt x="1" y="2319"/>
                  </a:moveTo>
                  <a:lnTo>
                    <a:pt x="4414" y="316"/>
                  </a:lnTo>
                  <a:lnTo>
                    <a:pt x="4504" y="0"/>
                  </a:lnTo>
                  <a:lnTo>
                    <a:pt x="102" y="198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475725" y="3147350"/>
              <a:ext cx="112600" cy="58900"/>
            </a:xfrm>
            <a:custGeom>
              <a:avLst/>
              <a:gdLst/>
              <a:ahLst/>
              <a:cxnLst/>
              <a:rect l="l" t="t" r="r" b="b"/>
              <a:pathLst>
                <a:path w="4504" h="2356" extrusionOk="0">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473400" y="3157300"/>
              <a:ext cx="112825" cy="59550"/>
            </a:xfrm>
            <a:custGeom>
              <a:avLst/>
              <a:gdLst/>
              <a:ahLst/>
              <a:cxnLst/>
              <a:rect l="l" t="t" r="r" b="b"/>
              <a:pathLst>
                <a:path w="4513" h="2382" extrusionOk="0">
                  <a:moveTo>
                    <a:pt x="0" y="2381"/>
                  </a:moveTo>
                  <a:lnTo>
                    <a:pt x="4453" y="306"/>
                  </a:lnTo>
                  <a:lnTo>
                    <a:pt x="4513" y="0"/>
                  </a:lnTo>
                  <a:lnTo>
                    <a:pt x="72" y="20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2469425" y="3174125"/>
              <a:ext cx="113450" cy="60775"/>
            </a:xfrm>
            <a:custGeom>
              <a:avLst/>
              <a:gdLst/>
              <a:ahLst/>
              <a:cxnLst/>
              <a:rect l="l" t="t" r="r" b="b"/>
              <a:pathLst>
                <a:path w="4538" h="2431" extrusionOk="0">
                  <a:moveTo>
                    <a:pt x="0" y="2431"/>
                  </a:moveTo>
                  <a:lnTo>
                    <a:pt x="4476" y="309"/>
                  </a:lnTo>
                  <a:lnTo>
                    <a:pt x="4538" y="0"/>
                  </a:lnTo>
                  <a:lnTo>
                    <a:pt x="73" y="21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2465725" y="3191100"/>
              <a:ext cx="113750" cy="61825"/>
            </a:xfrm>
            <a:custGeom>
              <a:avLst/>
              <a:gdLst/>
              <a:ahLst/>
              <a:cxnLst/>
              <a:rect l="l" t="t" r="r" b="b"/>
              <a:pathLst>
                <a:path w="4550" h="2473" extrusionOk="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2463425" y="3207600"/>
              <a:ext cx="113800" cy="62800"/>
            </a:xfrm>
            <a:custGeom>
              <a:avLst/>
              <a:gdLst/>
              <a:ahLst/>
              <a:cxnLst/>
              <a:rect l="l" t="t" r="r" b="b"/>
              <a:pathLst>
                <a:path w="4552" h="2512" extrusionOk="0">
                  <a:moveTo>
                    <a:pt x="0" y="2511"/>
                  </a:moveTo>
                  <a:lnTo>
                    <a:pt x="4519" y="299"/>
                  </a:lnTo>
                  <a:lnTo>
                    <a:pt x="4552" y="1"/>
                  </a:lnTo>
                  <a:lnTo>
                    <a:pt x="42" y="21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2461075" y="3224025"/>
              <a:ext cx="114325" cy="63950"/>
            </a:xfrm>
            <a:custGeom>
              <a:avLst/>
              <a:gdLst/>
              <a:ahLst/>
              <a:cxnLst/>
              <a:rect l="l" t="t" r="r" b="b"/>
              <a:pathLst>
                <a:path w="4573" h="2558" extrusionOk="0">
                  <a:moveTo>
                    <a:pt x="1" y="2558"/>
                  </a:moveTo>
                  <a:lnTo>
                    <a:pt x="4538" y="300"/>
                  </a:lnTo>
                  <a:lnTo>
                    <a:pt x="4573" y="1"/>
                  </a:lnTo>
                  <a:lnTo>
                    <a:pt x="44" y="22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459375" y="3240575"/>
              <a:ext cx="114150" cy="64800"/>
            </a:xfrm>
            <a:custGeom>
              <a:avLst/>
              <a:gdLst/>
              <a:ahLst/>
              <a:cxnLst/>
              <a:rect l="l" t="t" r="r" b="b"/>
              <a:pathLst>
                <a:path w="4566" h="2592" extrusionOk="0">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2458725" y="3256425"/>
              <a:ext cx="114475" cy="65950"/>
            </a:xfrm>
            <a:custGeom>
              <a:avLst/>
              <a:gdLst/>
              <a:ahLst/>
              <a:cxnLst/>
              <a:rect l="l" t="t" r="r" b="b"/>
              <a:pathLst>
                <a:path w="4579" h="2638" extrusionOk="0">
                  <a:moveTo>
                    <a:pt x="4578" y="0"/>
                  </a:moveTo>
                  <a:lnTo>
                    <a:pt x="12" y="2328"/>
                  </a:lnTo>
                  <a:lnTo>
                    <a:pt x="1" y="2637"/>
                  </a:lnTo>
                  <a:lnTo>
                    <a:pt x="4574"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2458050" y="3272350"/>
              <a:ext cx="114900" cy="67125"/>
            </a:xfrm>
            <a:custGeom>
              <a:avLst/>
              <a:gdLst/>
              <a:ahLst/>
              <a:cxnLst/>
              <a:rect l="l" t="t" r="r" b="b"/>
              <a:pathLst>
                <a:path w="4596" h="2685" extrusionOk="0">
                  <a:moveTo>
                    <a:pt x="4596" y="0"/>
                  </a:moveTo>
                  <a:lnTo>
                    <a:pt x="13" y="2373"/>
                  </a:lnTo>
                  <a:lnTo>
                    <a:pt x="0" y="2685"/>
                  </a:lnTo>
                  <a:lnTo>
                    <a:pt x="4592" y="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2457950" y="3288275"/>
              <a:ext cx="115650" cy="67925"/>
            </a:xfrm>
            <a:custGeom>
              <a:avLst/>
              <a:gdLst/>
              <a:ahLst/>
              <a:cxnLst/>
              <a:rect l="l" t="t" r="r" b="b"/>
              <a:pathLst>
                <a:path w="4626" h="2717" extrusionOk="0">
                  <a:moveTo>
                    <a:pt x="4599" y="0"/>
                  </a:moveTo>
                  <a:lnTo>
                    <a:pt x="0" y="2418"/>
                  </a:lnTo>
                  <a:lnTo>
                    <a:pt x="19" y="2716"/>
                  </a:lnTo>
                  <a:lnTo>
                    <a:pt x="4625" y="2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2459025" y="3303550"/>
              <a:ext cx="116000" cy="69075"/>
            </a:xfrm>
            <a:custGeom>
              <a:avLst/>
              <a:gdLst/>
              <a:ahLst/>
              <a:cxnLst/>
              <a:rect l="l" t="t" r="r" b="b"/>
              <a:pathLst>
                <a:path w="4640" h="2763" extrusionOk="0">
                  <a:moveTo>
                    <a:pt x="0" y="2463"/>
                  </a:moveTo>
                  <a:lnTo>
                    <a:pt x="19" y="2762"/>
                  </a:lnTo>
                  <a:lnTo>
                    <a:pt x="4639" y="279"/>
                  </a:lnTo>
                  <a:lnTo>
                    <a:pt x="461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2464625" y="3348800"/>
              <a:ext cx="117625" cy="72125"/>
            </a:xfrm>
            <a:custGeom>
              <a:avLst/>
              <a:gdLst/>
              <a:ahLst/>
              <a:cxnLst/>
              <a:rect l="l" t="t" r="r" b="b"/>
              <a:pathLst>
                <a:path w="4705" h="2885" extrusionOk="0">
                  <a:moveTo>
                    <a:pt x="4649" y="0"/>
                  </a:moveTo>
                  <a:lnTo>
                    <a:pt x="1" y="2596"/>
                  </a:lnTo>
                  <a:lnTo>
                    <a:pt x="52" y="2885"/>
                  </a:lnTo>
                  <a:lnTo>
                    <a:pt x="4705" y="2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2467500" y="3363600"/>
              <a:ext cx="117825" cy="73275"/>
            </a:xfrm>
            <a:custGeom>
              <a:avLst/>
              <a:gdLst/>
              <a:ahLst/>
              <a:cxnLst/>
              <a:rect l="l" t="t" r="r" b="b"/>
              <a:pathLst>
                <a:path w="4713" h="2931" extrusionOk="0">
                  <a:moveTo>
                    <a:pt x="4657" y="0"/>
                  </a:moveTo>
                  <a:lnTo>
                    <a:pt x="0" y="2640"/>
                  </a:lnTo>
                  <a:lnTo>
                    <a:pt x="52" y="2931"/>
                  </a:lnTo>
                  <a:lnTo>
                    <a:pt x="4713" y="2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2471350" y="3377975"/>
              <a:ext cx="118825" cy="73975"/>
            </a:xfrm>
            <a:custGeom>
              <a:avLst/>
              <a:gdLst/>
              <a:ahLst/>
              <a:cxnLst/>
              <a:rect l="l" t="t" r="r" b="b"/>
              <a:pathLst>
                <a:path w="4753" h="2959" extrusionOk="0">
                  <a:moveTo>
                    <a:pt x="4664" y="0"/>
                  </a:moveTo>
                  <a:lnTo>
                    <a:pt x="0" y="2684"/>
                  </a:lnTo>
                  <a:lnTo>
                    <a:pt x="85" y="2958"/>
                  </a:lnTo>
                  <a:lnTo>
                    <a:pt x="4753" y="2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476025" y="3392000"/>
              <a:ext cx="118975" cy="75100"/>
            </a:xfrm>
            <a:custGeom>
              <a:avLst/>
              <a:gdLst/>
              <a:ahLst/>
              <a:cxnLst/>
              <a:rect l="l" t="t" r="r" b="b"/>
              <a:pathLst>
                <a:path w="4759" h="3004" extrusionOk="0">
                  <a:moveTo>
                    <a:pt x="4671" y="0"/>
                  </a:moveTo>
                  <a:lnTo>
                    <a:pt x="1" y="2728"/>
                  </a:lnTo>
                  <a:lnTo>
                    <a:pt x="86" y="3004"/>
                  </a:lnTo>
                  <a:lnTo>
                    <a:pt x="4758" y="2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480750" y="3406125"/>
              <a:ext cx="119450" cy="76050"/>
            </a:xfrm>
            <a:custGeom>
              <a:avLst/>
              <a:gdLst/>
              <a:ahLst/>
              <a:cxnLst/>
              <a:rect l="l" t="t" r="r" b="b"/>
              <a:pathLst>
                <a:path w="4778" h="3042" extrusionOk="0">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486850" y="3419625"/>
              <a:ext cx="119950" cy="76900"/>
            </a:xfrm>
            <a:custGeom>
              <a:avLst/>
              <a:gdLst/>
              <a:ahLst/>
              <a:cxnLst/>
              <a:rect l="l" t="t" r="r" b="b"/>
              <a:pathLst>
                <a:path w="4798" h="3076" extrusionOk="0">
                  <a:moveTo>
                    <a:pt x="4677" y="0"/>
                  </a:moveTo>
                  <a:lnTo>
                    <a:pt x="0" y="2814"/>
                  </a:lnTo>
                  <a:lnTo>
                    <a:pt x="119" y="3075"/>
                  </a:lnTo>
                  <a:lnTo>
                    <a:pt x="4797" y="2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493400" y="3432925"/>
              <a:ext cx="120000" cy="78025"/>
            </a:xfrm>
            <a:custGeom>
              <a:avLst/>
              <a:gdLst/>
              <a:ahLst/>
              <a:cxnLst/>
              <a:rect l="l" t="t" r="r" b="b"/>
              <a:pathLst>
                <a:path w="4800" h="3121" extrusionOk="0">
                  <a:moveTo>
                    <a:pt x="4679" y="1"/>
                  </a:moveTo>
                  <a:lnTo>
                    <a:pt x="1" y="2857"/>
                  </a:lnTo>
                  <a:lnTo>
                    <a:pt x="121" y="3120"/>
                  </a:lnTo>
                  <a:lnTo>
                    <a:pt x="4799"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2500000" y="3446400"/>
              <a:ext cx="120750" cy="78625"/>
            </a:xfrm>
            <a:custGeom>
              <a:avLst/>
              <a:gdLst/>
              <a:ahLst/>
              <a:cxnLst/>
              <a:rect l="l" t="t" r="r" b="b"/>
              <a:pathLst>
                <a:path w="4830" h="3145" extrusionOk="0">
                  <a:moveTo>
                    <a:pt x="4680" y="0"/>
                  </a:moveTo>
                  <a:lnTo>
                    <a:pt x="1" y="2898"/>
                  </a:lnTo>
                  <a:lnTo>
                    <a:pt x="152" y="3145"/>
                  </a:lnTo>
                  <a:lnTo>
                    <a:pt x="4829" y="2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2508400" y="3458875"/>
              <a:ext cx="120775" cy="79675"/>
            </a:xfrm>
            <a:custGeom>
              <a:avLst/>
              <a:gdLst/>
              <a:ahLst/>
              <a:cxnLst/>
              <a:rect l="l" t="t" r="r" b="b"/>
              <a:pathLst>
                <a:path w="4831" h="3187" extrusionOk="0">
                  <a:moveTo>
                    <a:pt x="4677" y="0"/>
                  </a:moveTo>
                  <a:lnTo>
                    <a:pt x="1" y="2940"/>
                  </a:lnTo>
                  <a:lnTo>
                    <a:pt x="156" y="3187"/>
                  </a:lnTo>
                  <a:lnTo>
                    <a:pt x="4830" y="2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2516925" y="3471425"/>
              <a:ext cx="120675" cy="80800"/>
            </a:xfrm>
            <a:custGeom>
              <a:avLst/>
              <a:gdLst/>
              <a:ahLst/>
              <a:cxnLst/>
              <a:rect l="l" t="t" r="r" b="b"/>
              <a:pathLst>
                <a:path w="4827" h="3232" extrusionOk="0">
                  <a:moveTo>
                    <a:pt x="4673" y="1"/>
                  </a:moveTo>
                  <a:lnTo>
                    <a:pt x="0" y="2982"/>
                  </a:lnTo>
                  <a:lnTo>
                    <a:pt x="156" y="3231"/>
                  </a:lnTo>
                  <a:lnTo>
                    <a:pt x="4826" y="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525750" y="3483925"/>
              <a:ext cx="121375" cy="81325"/>
            </a:xfrm>
            <a:custGeom>
              <a:avLst/>
              <a:gdLst/>
              <a:ahLst/>
              <a:cxnLst/>
              <a:rect l="l" t="t" r="r" b="b"/>
              <a:pathLst>
                <a:path w="4855" h="3253" extrusionOk="0">
                  <a:moveTo>
                    <a:pt x="4668" y="1"/>
                  </a:moveTo>
                  <a:lnTo>
                    <a:pt x="1" y="3023"/>
                  </a:lnTo>
                  <a:lnTo>
                    <a:pt x="190" y="3253"/>
                  </a:lnTo>
                  <a:lnTo>
                    <a:pt x="4854" y="2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536175" y="3495550"/>
              <a:ext cx="121225" cy="82375"/>
            </a:xfrm>
            <a:custGeom>
              <a:avLst/>
              <a:gdLst/>
              <a:ahLst/>
              <a:cxnLst/>
              <a:rect l="l" t="t" r="r" b="b"/>
              <a:pathLst>
                <a:path w="4849" h="3295" extrusionOk="0">
                  <a:moveTo>
                    <a:pt x="4661" y="0"/>
                  </a:moveTo>
                  <a:lnTo>
                    <a:pt x="1" y="3064"/>
                  </a:lnTo>
                  <a:lnTo>
                    <a:pt x="193" y="3294"/>
                  </a:lnTo>
                  <a:lnTo>
                    <a:pt x="484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546725" y="3507250"/>
              <a:ext cx="120950" cy="83425"/>
            </a:xfrm>
            <a:custGeom>
              <a:avLst/>
              <a:gdLst/>
              <a:ahLst/>
              <a:cxnLst/>
              <a:rect l="l" t="t" r="r" b="b"/>
              <a:pathLst>
                <a:path w="4838" h="3337" extrusionOk="0">
                  <a:moveTo>
                    <a:pt x="4650" y="1"/>
                  </a:moveTo>
                  <a:lnTo>
                    <a:pt x="0" y="3104"/>
                  </a:lnTo>
                  <a:lnTo>
                    <a:pt x="192" y="3337"/>
                  </a:lnTo>
                  <a:lnTo>
                    <a:pt x="4838" y="2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557875" y="3518700"/>
              <a:ext cx="121525" cy="83875"/>
            </a:xfrm>
            <a:custGeom>
              <a:avLst/>
              <a:gdLst/>
              <a:ahLst/>
              <a:cxnLst/>
              <a:rect l="l" t="t" r="r" b="b"/>
              <a:pathLst>
                <a:path w="4861" h="3355" extrusionOk="0">
                  <a:moveTo>
                    <a:pt x="4640" y="1"/>
                  </a:moveTo>
                  <a:lnTo>
                    <a:pt x="1" y="3143"/>
                  </a:lnTo>
                  <a:lnTo>
                    <a:pt x="227" y="3355"/>
                  </a:lnTo>
                  <a:lnTo>
                    <a:pt x="4861" y="1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570325" y="3529425"/>
              <a:ext cx="121250" cy="84875"/>
            </a:xfrm>
            <a:custGeom>
              <a:avLst/>
              <a:gdLst/>
              <a:ahLst/>
              <a:cxnLst/>
              <a:rect l="l" t="t" r="r" b="b"/>
              <a:pathLst>
                <a:path w="4850" h="3395" extrusionOk="0">
                  <a:moveTo>
                    <a:pt x="4628" y="0"/>
                  </a:moveTo>
                  <a:lnTo>
                    <a:pt x="1" y="3181"/>
                  </a:lnTo>
                  <a:lnTo>
                    <a:pt x="229" y="3395"/>
                  </a:lnTo>
                  <a:lnTo>
                    <a:pt x="4849" y="1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2582900" y="3540250"/>
              <a:ext cx="120875" cy="85875"/>
            </a:xfrm>
            <a:custGeom>
              <a:avLst/>
              <a:gdLst/>
              <a:ahLst/>
              <a:cxnLst/>
              <a:rect l="l" t="t" r="r" b="b"/>
              <a:pathLst>
                <a:path w="4835" h="3435" extrusionOk="0">
                  <a:moveTo>
                    <a:pt x="4612" y="0"/>
                  </a:moveTo>
                  <a:lnTo>
                    <a:pt x="0" y="3220"/>
                  </a:lnTo>
                  <a:lnTo>
                    <a:pt x="229" y="3434"/>
                  </a:lnTo>
                  <a:lnTo>
                    <a:pt x="4835" y="1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2596425" y="3550550"/>
              <a:ext cx="121300" cy="86250"/>
            </a:xfrm>
            <a:custGeom>
              <a:avLst/>
              <a:gdLst/>
              <a:ahLst/>
              <a:cxnLst/>
              <a:rect l="l" t="t" r="r" b="b"/>
              <a:pathLst>
                <a:path w="4852" h="3450" extrusionOk="0">
                  <a:moveTo>
                    <a:pt x="4596" y="0"/>
                  </a:moveTo>
                  <a:lnTo>
                    <a:pt x="0" y="3256"/>
                  </a:lnTo>
                  <a:lnTo>
                    <a:pt x="264" y="3450"/>
                  </a:lnTo>
                  <a:lnTo>
                    <a:pt x="4852" y="1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2610950" y="3560300"/>
              <a:ext cx="120875" cy="87225"/>
            </a:xfrm>
            <a:custGeom>
              <a:avLst/>
              <a:gdLst/>
              <a:ahLst/>
              <a:cxnLst/>
              <a:rect l="l" t="t" r="r" b="b"/>
              <a:pathLst>
                <a:path w="4835" h="3489" extrusionOk="0">
                  <a:moveTo>
                    <a:pt x="4577" y="1"/>
                  </a:moveTo>
                  <a:lnTo>
                    <a:pt x="1" y="3294"/>
                  </a:lnTo>
                  <a:lnTo>
                    <a:pt x="266" y="3488"/>
                  </a:lnTo>
                  <a:lnTo>
                    <a:pt x="4834" y="1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2625575" y="3570150"/>
              <a:ext cx="120600" cy="88025"/>
            </a:xfrm>
            <a:custGeom>
              <a:avLst/>
              <a:gdLst/>
              <a:ahLst/>
              <a:cxnLst/>
              <a:rect l="l" t="t" r="r" b="b"/>
              <a:pathLst>
                <a:path w="4824" h="3521" extrusionOk="0">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2641500" y="3579225"/>
              <a:ext cx="120625" cy="88525"/>
            </a:xfrm>
            <a:custGeom>
              <a:avLst/>
              <a:gdLst/>
              <a:ahLst/>
              <a:cxnLst/>
              <a:rect l="l" t="t" r="r" b="b"/>
              <a:pathLst>
                <a:path w="4825" h="3541" extrusionOk="0">
                  <a:moveTo>
                    <a:pt x="4534" y="1"/>
                  </a:moveTo>
                  <a:lnTo>
                    <a:pt x="0" y="3365"/>
                  </a:lnTo>
                  <a:lnTo>
                    <a:pt x="302" y="3540"/>
                  </a:lnTo>
                  <a:lnTo>
                    <a:pt x="4824"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2658100" y="3587975"/>
              <a:ext cx="120075" cy="89375"/>
            </a:xfrm>
            <a:custGeom>
              <a:avLst/>
              <a:gdLst/>
              <a:ahLst/>
              <a:cxnLst/>
              <a:rect l="l" t="t" r="r" b="b"/>
              <a:pathLst>
                <a:path w="4803" h="3575" extrusionOk="0">
                  <a:moveTo>
                    <a:pt x="4510" y="0"/>
                  </a:moveTo>
                  <a:lnTo>
                    <a:pt x="1" y="3400"/>
                  </a:lnTo>
                  <a:lnTo>
                    <a:pt x="305" y="3575"/>
                  </a:lnTo>
                  <a:lnTo>
                    <a:pt x="4803"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674850" y="3596800"/>
              <a:ext cx="119900" cy="89925"/>
            </a:xfrm>
            <a:custGeom>
              <a:avLst/>
              <a:gdLst/>
              <a:ahLst/>
              <a:cxnLst/>
              <a:rect l="l" t="t" r="r" b="b"/>
              <a:pathLst>
                <a:path w="4796" h="3597" extrusionOk="0">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693150" y="3604575"/>
              <a:ext cx="119525" cy="90525"/>
            </a:xfrm>
            <a:custGeom>
              <a:avLst/>
              <a:gdLst/>
              <a:ahLst/>
              <a:cxnLst/>
              <a:rect l="l" t="t" r="r" b="b"/>
              <a:pathLst>
                <a:path w="4781" h="3621" extrusionOk="0">
                  <a:moveTo>
                    <a:pt x="4454" y="1"/>
                  </a:moveTo>
                  <a:lnTo>
                    <a:pt x="0" y="3468"/>
                  </a:lnTo>
                  <a:lnTo>
                    <a:pt x="340" y="3620"/>
                  </a:lnTo>
                  <a:lnTo>
                    <a:pt x="4780" y="1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711900" y="3612250"/>
              <a:ext cx="118775" cy="91325"/>
            </a:xfrm>
            <a:custGeom>
              <a:avLst/>
              <a:gdLst/>
              <a:ahLst/>
              <a:cxnLst/>
              <a:rect l="l" t="t" r="r" b="b"/>
              <a:pathLst>
                <a:path w="4751" h="3653" extrusionOk="0">
                  <a:moveTo>
                    <a:pt x="4423" y="0"/>
                  </a:moveTo>
                  <a:lnTo>
                    <a:pt x="0" y="3498"/>
                  </a:lnTo>
                  <a:lnTo>
                    <a:pt x="342" y="3652"/>
                  </a:lnTo>
                  <a:lnTo>
                    <a:pt x="4750" y="13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730775" y="3619950"/>
              <a:ext cx="118675" cy="91600"/>
            </a:xfrm>
            <a:custGeom>
              <a:avLst/>
              <a:gdLst/>
              <a:ahLst/>
              <a:cxnLst/>
              <a:rect l="l" t="t" r="r" b="b"/>
              <a:pathLst>
                <a:path w="4747" h="3664" extrusionOk="0">
                  <a:moveTo>
                    <a:pt x="4389" y="1"/>
                  </a:moveTo>
                  <a:lnTo>
                    <a:pt x="0" y="3530"/>
                  </a:lnTo>
                  <a:lnTo>
                    <a:pt x="373" y="3664"/>
                  </a:lnTo>
                  <a:lnTo>
                    <a:pt x="4746" y="12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751400" y="3626450"/>
              <a:ext cx="117950" cy="92250"/>
            </a:xfrm>
            <a:custGeom>
              <a:avLst/>
              <a:gdLst/>
              <a:ahLst/>
              <a:cxnLst/>
              <a:rect l="l" t="t" r="r" b="b"/>
              <a:pathLst>
                <a:path w="4718" h="3690" extrusionOk="0">
                  <a:moveTo>
                    <a:pt x="4355" y="0"/>
                  </a:moveTo>
                  <a:lnTo>
                    <a:pt x="1" y="3559"/>
                  </a:lnTo>
                  <a:lnTo>
                    <a:pt x="380" y="3690"/>
                  </a:lnTo>
                  <a:lnTo>
                    <a:pt x="4717" y="1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2772300" y="3632925"/>
              <a:ext cx="117025" cy="93025"/>
            </a:xfrm>
            <a:custGeom>
              <a:avLst/>
              <a:gdLst/>
              <a:ahLst/>
              <a:cxnLst/>
              <a:rect l="l" t="t" r="r" b="b"/>
              <a:pathLst>
                <a:path w="4681" h="3721" extrusionOk="0">
                  <a:moveTo>
                    <a:pt x="4317" y="0"/>
                  </a:moveTo>
                  <a:lnTo>
                    <a:pt x="1" y="3589"/>
                  </a:lnTo>
                  <a:lnTo>
                    <a:pt x="382" y="3721"/>
                  </a:lnTo>
                  <a:lnTo>
                    <a:pt x="4681" y="1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2793425" y="3639400"/>
              <a:ext cx="116850" cy="93075"/>
            </a:xfrm>
            <a:custGeom>
              <a:avLst/>
              <a:gdLst/>
              <a:ahLst/>
              <a:cxnLst/>
              <a:rect l="l" t="t" r="r" b="b"/>
              <a:pathLst>
                <a:path w="4674" h="3723" extrusionOk="0">
                  <a:moveTo>
                    <a:pt x="4277" y="0"/>
                  </a:moveTo>
                  <a:lnTo>
                    <a:pt x="0" y="3616"/>
                  </a:lnTo>
                  <a:lnTo>
                    <a:pt x="415" y="3723"/>
                  </a:lnTo>
                  <a:lnTo>
                    <a:pt x="467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2816300" y="3644600"/>
              <a:ext cx="115875" cy="93775"/>
            </a:xfrm>
            <a:custGeom>
              <a:avLst/>
              <a:gdLst/>
              <a:ahLst/>
              <a:cxnLst/>
              <a:rect l="l" t="t" r="r" b="b"/>
              <a:pathLst>
                <a:path w="4635" h="3751" extrusionOk="0">
                  <a:moveTo>
                    <a:pt x="4236" y="1"/>
                  </a:moveTo>
                  <a:lnTo>
                    <a:pt x="1" y="3643"/>
                  </a:lnTo>
                  <a:lnTo>
                    <a:pt x="419" y="3751"/>
                  </a:lnTo>
                  <a:lnTo>
                    <a:pt x="463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2829875" y="3647675"/>
              <a:ext cx="115275" cy="94175"/>
            </a:xfrm>
            <a:custGeom>
              <a:avLst/>
              <a:gdLst/>
              <a:ahLst/>
              <a:cxnLst/>
              <a:rect l="l" t="t" r="r" b="b"/>
              <a:pathLst>
                <a:path w="4611" h="3767" extrusionOk="0">
                  <a:moveTo>
                    <a:pt x="4211" y="1"/>
                  </a:moveTo>
                  <a:lnTo>
                    <a:pt x="1" y="3659"/>
                  </a:lnTo>
                  <a:lnTo>
                    <a:pt x="420" y="3767"/>
                  </a:lnTo>
                  <a:lnTo>
                    <a:pt x="4610" y="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2853000" y="3653000"/>
              <a:ext cx="114500" cy="94550"/>
            </a:xfrm>
            <a:custGeom>
              <a:avLst/>
              <a:gdLst/>
              <a:ahLst/>
              <a:cxnLst/>
              <a:rect l="l" t="t" r="r" b="b"/>
              <a:pathLst>
                <a:path w="4580" h="3782" extrusionOk="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2877500" y="3657275"/>
              <a:ext cx="113800" cy="94750"/>
            </a:xfrm>
            <a:custGeom>
              <a:avLst/>
              <a:gdLst/>
              <a:ahLst/>
              <a:cxnLst/>
              <a:rect l="l" t="t" r="r" b="b"/>
              <a:pathLst>
                <a:path w="4552" h="3790" extrusionOk="0">
                  <a:moveTo>
                    <a:pt x="4117" y="0"/>
                  </a:moveTo>
                  <a:lnTo>
                    <a:pt x="1" y="3708"/>
                  </a:lnTo>
                  <a:lnTo>
                    <a:pt x="456" y="3789"/>
                  </a:lnTo>
                  <a:lnTo>
                    <a:pt x="4551" y="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2902600" y="3661225"/>
              <a:ext cx="112600" cy="95350"/>
            </a:xfrm>
            <a:custGeom>
              <a:avLst/>
              <a:gdLst/>
              <a:ahLst/>
              <a:cxnLst/>
              <a:rect l="l" t="t" r="r" b="b"/>
              <a:pathLst>
                <a:path w="4504" h="3814" extrusionOk="0">
                  <a:moveTo>
                    <a:pt x="4067" y="0"/>
                  </a:moveTo>
                  <a:lnTo>
                    <a:pt x="0" y="3730"/>
                  </a:lnTo>
                  <a:lnTo>
                    <a:pt x="459" y="3813"/>
                  </a:lnTo>
                  <a:lnTo>
                    <a:pt x="4503" y="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2927850" y="3665250"/>
              <a:ext cx="111750" cy="95475"/>
            </a:xfrm>
            <a:custGeom>
              <a:avLst/>
              <a:gdLst/>
              <a:ahLst/>
              <a:cxnLst/>
              <a:rect l="l" t="t" r="r" b="b"/>
              <a:pathLst>
                <a:path w="4470" h="3819" extrusionOk="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2954575" y="3668075"/>
              <a:ext cx="110775" cy="95725"/>
            </a:xfrm>
            <a:custGeom>
              <a:avLst/>
              <a:gdLst/>
              <a:ahLst/>
              <a:cxnLst/>
              <a:rect l="l" t="t" r="r" b="b"/>
              <a:pathLst>
                <a:path w="4431" h="3829" extrusionOk="0">
                  <a:moveTo>
                    <a:pt x="3962" y="1"/>
                  </a:moveTo>
                  <a:lnTo>
                    <a:pt x="0" y="3773"/>
                  </a:lnTo>
                  <a:lnTo>
                    <a:pt x="493" y="3829"/>
                  </a:lnTo>
                  <a:lnTo>
                    <a:pt x="4430" y="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2981775" y="3670700"/>
              <a:ext cx="109425" cy="96225"/>
            </a:xfrm>
            <a:custGeom>
              <a:avLst/>
              <a:gdLst/>
              <a:ahLst/>
              <a:cxnLst/>
              <a:rect l="l" t="t" r="r" b="b"/>
              <a:pathLst>
                <a:path w="4377" h="3849" extrusionOk="0">
                  <a:moveTo>
                    <a:pt x="3906" y="0"/>
                  </a:moveTo>
                  <a:lnTo>
                    <a:pt x="0" y="3791"/>
                  </a:lnTo>
                  <a:lnTo>
                    <a:pt x="496" y="3848"/>
                  </a:lnTo>
                  <a:lnTo>
                    <a:pt x="4377" y="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3009125" y="3673375"/>
              <a:ext cx="108500" cy="96200"/>
            </a:xfrm>
            <a:custGeom>
              <a:avLst/>
              <a:gdLst/>
              <a:ahLst/>
              <a:cxnLst/>
              <a:rect l="l" t="t" r="r" b="b"/>
              <a:pathLst>
                <a:path w="4340" h="3848" extrusionOk="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3037975" y="3674800"/>
              <a:ext cx="107300" cy="96375"/>
            </a:xfrm>
            <a:custGeom>
              <a:avLst/>
              <a:gdLst/>
              <a:ahLst/>
              <a:cxnLst/>
              <a:rect l="l" t="t" r="r" b="b"/>
              <a:pathLst>
                <a:path w="4292" h="3855" extrusionOk="0">
                  <a:moveTo>
                    <a:pt x="3788" y="1"/>
                  </a:moveTo>
                  <a:lnTo>
                    <a:pt x="0" y="3825"/>
                  </a:lnTo>
                  <a:lnTo>
                    <a:pt x="531" y="3855"/>
                  </a:lnTo>
                  <a:lnTo>
                    <a:pt x="4292"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3067225" y="3676025"/>
              <a:ext cx="105825" cy="96750"/>
            </a:xfrm>
            <a:custGeom>
              <a:avLst/>
              <a:gdLst/>
              <a:ahLst/>
              <a:cxnLst/>
              <a:rect l="l" t="t" r="r" b="b"/>
              <a:pathLst>
                <a:path w="4233" h="3870" extrusionOk="0">
                  <a:moveTo>
                    <a:pt x="3727" y="1"/>
                  </a:moveTo>
                  <a:lnTo>
                    <a:pt x="0" y="3840"/>
                  </a:lnTo>
                  <a:lnTo>
                    <a:pt x="534" y="3870"/>
                  </a:lnTo>
                  <a:lnTo>
                    <a:pt x="4233"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3096650" y="3677300"/>
              <a:ext cx="104725" cy="96725"/>
            </a:xfrm>
            <a:custGeom>
              <a:avLst/>
              <a:gdLst/>
              <a:ahLst/>
              <a:cxnLst/>
              <a:rect l="l" t="t" r="r" b="b"/>
              <a:pathLst>
                <a:path w="4189" h="3869" extrusionOk="0">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3127500" y="3677200"/>
              <a:ext cx="103375" cy="96800"/>
            </a:xfrm>
            <a:custGeom>
              <a:avLst/>
              <a:gdLst/>
              <a:ahLst/>
              <a:cxnLst/>
              <a:rect l="l" t="t" r="r" b="b"/>
              <a:pathLst>
                <a:path w="4135" h="3872" extrusionOk="0">
                  <a:moveTo>
                    <a:pt x="3597" y="5"/>
                  </a:moveTo>
                  <a:lnTo>
                    <a:pt x="1" y="3870"/>
                  </a:lnTo>
                  <a:lnTo>
                    <a:pt x="568" y="3871"/>
                  </a:lnTo>
                  <a:lnTo>
                    <a:pt x="413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3158775" y="3677000"/>
              <a:ext cx="101675" cy="97075"/>
            </a:xfrm>
            <a:custGeom>
              <a:avLst/>
              <a:gdLst/>
              <a:ahLst/>
              <a:cxnLst/>
              <a:rect l="l" t="t" r="r" b="b"/>
              <a:pathLst>
                <a:path w="4067" h="3883" extrusionOk="0">
                  <a:moveTo>
                    <a:pt x="3529" y="4"/>
                  </a:moveTo>
                  <a:lnTo>
                    <a:pt x="1" y="3882"/>
                  </a:lnTo>
                  <a:lnTo>
                    <a:pt x="572" y="3883"/>
                  </a:lnTo>
                  <a:lnTo>
                    <a:pt x="40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3190225" y="3676400"/>
              <a:ext cx="100400" cy="97850"/>
            </a:xfrm>
            <a:custGeom>
              <a:avLst/>
              <a:gdLst/>
              <a:ahLst/>
              <a:cxnLst/>
              <a:rect l="l" t="t" r="r" b="b"/>
              <a:pathLst>
                <a:path w="4016" h="3914" extrusionOk="0">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223025" y="3674725"/>
              <a:ext cx="98825" cy="98125"/>
            </a:xfrm>
            <a:custGeom>
              <a:avLst/>
              <a:gdLst/>
              <a:ahLst/>
              <a:cxnLst/>
              <a:rect l="l" t="t" r="r" b="b"/>
              <a:pathLst>
                <a:path w="3953" h="3925" extrusionOk="0">
                  <a:moveTo>
                    <a:pt x="3384" y="30"/>
                  </a:moveTo>
                  <a:lnTo>
                    <a:pt x="0" y="3924"/>
                  </a:lnTo>
                  <a:lnTo>
                    <a:pt x="604" y="3898"/>
                  </a:lnTo>
                  <a:lnTo>
                    <a:pt x="395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3256225" y="3673075"/>
              <a:ext cx="96975" cy="98275"/>
            </a:xfrm>
            <a:custGeom>
              <a:avLst/>
              <a:gdLst/>
              <a:ahLst/>
              <a:cxnLst/>
              <a:rect l="l" t="t" r="r" b="b"/>
              <a:pathLst>
                <a:path w="3879" h="3931" extrusionOk="0">
                  <a:moveTo>
                    <a:pt x="3308" y="29"/>
                  </a:moveTo>
                  <a:lnTo>
                    <a:pt x="0" y="3930"/>
                  </a:lnTo>
                  <a:lnTo>
                    <a:pt x="606" y="3904"/>
                  </a:lnTo>
                  <a:lnTo>
                    <a:pt x="387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3289575" y="3670900"/>
              <a:ext cx="95575" cy="98975"/>
            </a:xfrm>
            <a:custGeom>
              <a:avLst/>
              <a:gdLst/>
              <a:ahLst/>
              <a:cxnLst/>
              <a:rect l="l" t="t" r="r" b="b"/>
              <a:pathLst>
                <a:path w="3823" h="3959" extrusionOk="0">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3324300" y="3667750"/>
              <a:ext cx="93725" cy="99175"/>
            </a:xfrm>
            <a:custGeom>
              <a:avLst/>
              <a:gdLst/>
              <a:ahLst/>
              <a:cxnLst/>
              <a:rect l="l" t="t" r="r" b="b"/>
              <a:pathLst>
                <a:path w="3749" h="3967" extrusionOk="0">
                  <a:moveTo>
                    <a:pt x="3149" y="57"/>
                  </a:moveTo>
                  <a:lnTo>
                    <a:pt x="1" y="3966"/>
                  </a:lnTo>
                  <a:lnTo>
                    <a:pt x="637" y="3909"/>
                  </a:lnTo>
                  <a:lnTo>
                    <a:pt x="374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3359350" y="3664600"/>
              <a:ext cx="91675" cy="99200"/>
            </a:xfrm>
            <a:custGeom>
              <a:avLst/>
              <a:gdLst/>
              <a:ahLst/>
              <a:cxnLst/>
              <a:rect l="l" t="t" r="r" b="b"/>
              <a:pathLst>
                <a:path w="3667" h="3968" extrusionOk="0">
                  <a:moveTo>
                    <a:pt x="3066" y="58"/>
                  </a:moveTo>
                  <a:lnTo>
                    <a:pt x="0" y="3968"/>
                  </a:lnTo>
                  <a:lnTo>
                    <a:pt x="638" y="3912"/>
                  </a:lnTo>
                  <a:lnTo>
                    <a:pt x="36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3394550" y="3660850"/>
              <a:ext cx="90125" cy="99850"/>
            </a:xfrm>
            <a:custGeom>
              <a:avLst/>
              <a:gdLst/>
              <a:ahLst/>
              <a:cxnLst/>
              <a:rect l="l" t="t" r="r" b="b"/>
              <a:pathLst>
                <a:path w="3605" h="3994" extrusionOk="0">
                  <a:moveTo>
                    <a:pt x="2981" y="83"/>
                  </a:moveTo>
                  <a:lnTo>
                    <a:pt x="0" y="3994"/>
                  </a:lnTo>
                  <a:lnTo>
                    <a:pt x="662" y="3910"/>
                  </a:lnTo>
                  <a:lnTo>
                    <a:pt x="36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3431075" y="3656175"/>
              <a:ext cx="88050" cy="99875"/>
            </a:xfrm>
            <a:custGeom>
              <a:avLst/>
              <a:gdLst/>
              <a:ahLst/>
              <a:cxnLst/>
              <a:rect l="l" t="t" r="r" b="b"/>
              <a:pathLst>
                <a:path w="3522" h="3995" extrusionOk="0">
                  <a:moveTo>
                    <a:pt x="2895" y="86"/>
                  </a:moveTo>
                  <a:lnTo>
                    <a:pt x="1" y="3994"/>
                  </a:lnTo>
                  <a:lnTo>
                    <a:pt x="668" y="3909"/>
                  </a:lnTo>
                  <a:lnTo>
                    <a:pt x="352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3467825" y="3651550"/>
              <a:ext cx="85875" cy="99775"/>
            </a:xfrm>
            <a:custGeom>
              <a:avLst/>
              <a:gdLst/>
              <a:ahLst/>
              <a:cxnLst/>
              <a:rect l="l" t="t" r="r" b="b"/>
              <a:pathLst>
                <a:path w="3435" h="3991" extrusionOk="0">
                  <a:moveTo>
                    <a:pt x="2805" y="85"/>
                  </a:moveTo>
                  <a:lnTo>
                    <a:pt x="1" y="3991"/>
                  </a:lnTo>
                  <a:lnTo>
                    <a:pt x="672" y="3904"/>
                  </a:lnTo>
                  <a:lnTo>
                    <a:pt x="343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3504825" y="3646150"/>
              <a:ext cx="84125" cy="100325"/>
            </a:xfrm>
            <a:custGeom>
              <a:avLst/>
              <a:gdLst/>
              <a:ahLst/>
              <a:cxnLst/>
              <a:rect l="l" t="t" r="r" b="b"/>
              <a:pathLst>
                <a:path w="3365" h="4013" extrusionOk="0">
                  <a:moveTo>
                    <a:pt x="2714" y="112"/>
                  </a:moveTo>
                  <a:lnTo>
                    <a:pt x="0" y="4013"/>
                  </a:lnTo>
                  <a:lnTo>
                    <a:pt x="694" y="3898"/>
                  </a:lnTo>
                  <a:lnTo>
                    <a:pt x="33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3543025" y="3640000"/>
              <a:ext cx="81850" cy="100150"/>
            </a:xfrm>
            <a:custGeom>
              <a:avLst/>
              <a:gdLst/>
              <a:ahLst/>
              <a:cxnLst/>
              <a:rect l="l" t="t" r="r" b="b"/>
              <a:pathLst>
                <a:path w="3274" h="4006" extrusionOk="0">
                  <a:moveTo>
                    <a:pt x="2620" y="112"/>
                  </a:moveTo>
                  <a:lnTo>
                    <a:pt x="0" y="4005"/>
                  </a:lnTo>
                  <a:lnTo>
                    <a:pt x="698" y="3890"/>
                  </a:lnTo>
                  <a:lnTo>
                    <a:pt x="327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3581400" y="3633850"/>
              <a:ext cx="79500" cy="99950"/>
            </a:xfrm>
            <a:custGeom>
              <a:avLst/>
              <a:gdLst/>
              <a:ahLst/>
              <a:cxnLst/>
              <a:rect l="l" t="t" r="r" b="b"/>
              <a:pathLst>
                <a:path w="3180" h="3998" extrusionOk="0">
                  <a:moveTo>
                    <a:pt x="2525" y="113"/>
                  </a:moveTo>
                  <a:lnTo>
                    <a:pt x="1" y="3997"/>
                  </a:lnTo>
                  <a:lnTo>
                    <a:pt x="701" y="3882"/>
                  </a:lnTo>
                  <a:lnTo>
                    <a:pt x="3180"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3620100" y="3626775"/>
              <a:ext cx="77600" cy="100375"/>
            </a:xfrm>
            <a:custGeom>
              <a:avLst/>
              <a:gdLst/>
              <a:ahLst/>
              <a:cxnLst/>
              <a:rect l="l" t="t" r="r" b="b"/>
              <a:pathLst>
                <a:path w="3104" h="4015" extrusionOk="0">
                  <a:moveTo>
                    <a:pt x="2427" y="140"/>
                  </a:moveTo>
                  <a:lnTo>
                    <a:pt x="1" y="4015"/>
                  </a:lnTo>
                  <a:lnTo>
                    <a:pt x="722" y="3870"/>
                  </a:lnTo>
                  <a:lnTo>
                    <a:pt x="31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3659800" y="3619125"/>
              <a:ext cx="75150" cy="100050"/>
            </a:xfrm>
            <a:custGeom>
              <a:avLst/>
              <a:gdLst/>
              <a:ahLst/>
              <a:cxnLst/>
              <a:rect l="l" t="t" r="r" b="b"/>
              <a:pathLst>
                <a:path w="3006" h="4002" extrusionOk="0">
                  <a:moveTo>
                    <a:pt x="2328" y="139"/>
                  </a:moveTo>
                  <a:lnTo>
                    <a:pt x="1" y="4002"/>
                  </a:lnTo>
                  <a:lnTo>
                    <a:pt x="725" y="3857"/>
                  </a:lnTo>
                  <a:lnTo>
                    <a:pt x="30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3699675" y="3611475"/>
              <a:ext cx="72650" cy="99725"/>
            </a:xfrm>
            <a:custGeom>
              <a:avLst/>
              <a:gdLst/>
              <a:ahLst/>
              <a:cxnLst/>
              <a:rect l="l" t="t" r="r" b="b"/>
              <a:pathLst>
                <a:path w="2906" h="3989" extrusionOk="0">
                  <a:moveTo>
                    <a:pt x="2225" y="140"/>
                  </a:moveTo>
                  <a:lnTo>
                    <a:pt x="0" y="3989"/>
                  </a:lnTo>
                  <a:lnTo>
                    <a:pt x="728" y="3842"/>
                  </a:lnTo>
                  <a:lnTo>
                    <a:pt x="290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3739975" y="3602725"/>
              <a:ext cx="70500" cy="99975"/>
            </a:xfrm>
            <a:custGeom>
              <a:avLst/>
              <a:gdLst/>
              <a:ahLst/>
              <a:cxnLst/>
              <a:rect l="l" t="t" r="r" b="b"/>
              <a:pathLst>
                <a:path w="2820" h="3999" extrusionOk="0">
                  <a:moveTo>
                    <a:pt x="2121" y="167"/>
                  </a:moveTo>
                  <a:lnTo>
                    <a:pt x="0" y="3999"/>
                  </a:lnTo>
                  <a:lnTo>
                    <a:pt x="746" y="3825"/>
                  </a:lnTo>
                  <a:lnTo>
                    <a:pt x="28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3781025" y="3593575"/>
              <a:ext cx="67950" cy="99550"/>
            </a:xfrm>
            <a:custGeom>
              <a:avLst/>
              <a:gdLst/>
              <a:ahLst/>
              <a:cxnLst/>
              <a:rect l="l" t="t" r="r" b="b"/>
              <a:pathLst>
                <a:path w="2718" h="3982" extrusionOk="0">
                  <a:moveTo>
                    <a:pt x="2017" y="167"/>
                  </a:moveTo>
                  <a:lnTo>
                    <a:pt x="0" y="3981"/>
                  </a:lnTo>
                  <a:lnTo>
                    <a:pt x="748" y="3808"/>
                  </a:lnTo>
                  <a:lnTo>
                    <a:pt x="271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3822225" y="3584450"/>
              <a:ext cx="65300" cy="99075"/>
            </a:xfrm>
            <a:custGeom>
              <a:avLst/>
              <a:gdLst/>
              <a:ahLst/>
              <a:cxnLst/>
              <a:rect l="l" t="t" r="r" b="b"/>
              <a:pathLst>
                <a:path w="2612" h="3963" extrusionOk="0">
                  <a:moveTo>
                    <a:pt x="1909" y="167"/>
                  </a:moveTo>
                  <a:lnTo>
                    <a:pt x="0" y="3962"/>
                  </a:lnTo>
                  <a:lnTo>
                    <a:pt x="751" y="3787"/>
                  </a:lnTo>
                  <a:lnTo>
                    <a:pt x="26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3863900" y="3574000"/>
              <a:ext cx="63025" cy="99200"/>
            </a:xfrm>
            <a:custGeom>
              <a:avLst/>
              <a:gdLst/>
              <a:ahLst/>
              <a:cxnLst/>
              <a:rect l="l" t="t" r="r" b="b"/>
              <a:pathLst>
                <a:path w="2521" h="3968" extrusionOk="0">
                  <a:moveTo>
                    <a:pt x="1802" y="193"/>
                  </a:moveTo>
                  <a:lnTo>
                    <a:pt x="0" y="3967"/>
                  </a:lnTo>
                  <a:lnTo>
                    <a:pt x="768" y="3764"/>
                  </a:lnTo>
                  <a:lnTo>
                    <a:pt x="252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3906150" y="3563375"/>
              <a:ext cx="60300" cy="98625"/>
            </a:xfrm>
            <a:custGeom>
              <a:avLst/>
              <a:gdLst/>
              <a:ahLst/>
              <a:cxnLst/>
              <a:rect l="l" t="t" r="r" b="b"/>
              <a:pathLst>
                <a:path w="2412" h="3945" extrusionOk="0">
                  <a:moveTo>
                    <a:pt x="1692" y="194"/>
                  </a:moveTo>
                  <a:lnTo>
                    <a:pt x="0" y="3945"/>
                  </a:lnTo>
                  <a:lnTo>
                    <a:pt x="770" y="3741"/>
                  </a:lnTo>
                  <a:lnTo>
                    <a:pt x="24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3948525" y="3552700"/>
              <a:ext cx="57600" cy="98100"/>
            </a:xfrm>
            <a:custGeom>
              <a:avLst/>
              <a:gdLst/>
              <a:ahLst/>
              <a:cxnLst/>
              <a:rect l="l" t="t" r="r" b="b"/>
              <a:pathLst>
                <a:path w="2304" h="3924" extrusionOk="0">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3991425" y="3540650"/>
              <a:ext cx="55100" cy="98000"/>
            </a:xfrm>
            <a:custGeom>
              <a:avLst/>
              <a:gdLst/>
              <a:ahLst/>
              <a:cxnLst/>
              <a:rect l="l" t="t" r="r" b="b"/>
              <a:pathLst>
                <a:path w="2204" h="3920" extrusionOk="0">
                  <a:moveTo>
                    <a:pt x="1469" y="219"/>
                  </a:moveTo>
                  <a:lnTo>
                    <a:pt x="0" y="3920"/>
                  </a:lnTo>
                  <a:lnTo>
                    <a:pt x="787" y="3688"/>
                  </a:lnTo>
                  <a:lnTo>
                    <a:pt x="22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4034700" y="3528600"/>
              <a:ext cx="52275" cy="97300"/>
            </a:xfrm>
            <a:custGeom>
              <a:avLst/>
              <a:gdLst/>
              <a:ahLst/>
              <a:cxnLst/>
              <a:rect l="l" t="t" r="r" b="b"/>
              <a:pathLst>
                <a:path w="2091" h="3892" extrusionOk="0">
                  <a:moveTo>
                    <a:pt x="1355" y="220"/>
                  </a:moveTo>
                  <a:lnTo>
                    <a:pt x="0" y="3892"/>
                  </a:lnTo>
                  <a:lnTo>
                    <a:pt x="789" y="3659"/>
                  </a:lnTo>
                  <a:lnTo>
                    <a:pt x="209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078100" y="3516225"/>
              <a:ext cx="49575" cy="96900"/>
            </a:xfrm>
            <a:custGeom>
              <a:avLst/>
              <a:gdLst/>
              <a:ahLst/>
              <a:cxnLst/>
              <a:rect l="l" t="t" r="r" b="b"/>
              <a:pathLst>
                <a:path w="1983" h="3876" extrusionOk="0">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122025" y="3502775"/>
              <a:ext cx="46800" cy="96425"/>
            </a:xfrm>
            <a:custGeom>
              <a:avLst/>
              <a:gdLst/>
              <a:ahLst/>
              <a:cxnLst/>
              <a:rect l="l" t="t" r="r" b="b"/>
              <a:pathLst>
                <a:path w="1872" h="3857" extrusionOk="0">
                  <a:moveTo>
                    <a:pt x="1123" y="246"/>
                  </a:moveTo>
                  <a:lnTo>
                    <a:pt x="1" y="3856"/>
                  </a:lnTo>
                  <a:lnTo>
                    <a:pt x="802" y="3596"/>
                  </a:lnTo>
                  <a:lnTo>
                    <a:pt x="187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4166175" y="3489350"/>
              <a:ext cx="43900" cy="95550"/>
            </a:xfrm>
            <a:custGeom>
              <a:avLst/>
              <a:gdLst/>
              <a:ahLst/>
              <a:cxnLst/>
              <a:rect l="l" t="t" r="r" b="b"/>
              <a:pathLst>
                <a:path w="1756" h="3822" extrusionOk="0">
                  <a:moveTo>
                    <a:pt x="1" y="3821"/>
                  </a:moveTo>
                  <a:lnTo>
                    <a:pt x="804" y="3561"/>
                  </a:lnTo>
                  <a:lnTo>
                    <a:pt x="1756" y="1"/>
                  </a:lnTo>
                  <a:lnTo>
                    <a:pt x="1005"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4210425" y="3475350"/>
              <a:ext cx="41150" cy="95225"/>
            </a:xfrm>
            <a:custGeom>
              <a:avLst/>
              <a:gdLst/>
              <a:ahLst/>
              <a:cxnLst/>
              <a:rect l="l" t="t" r="r" b="b"/>
              <a:pathLst>
                <a:path w="1646" h="3809" extrusionOk="0">
                  <a:moveTo>
                    <a:pt x="1" y="3808"/>
                  </a:moveTo>
                  <a:lnTo>
                    <a:pt x="813" y="3524"/>
                  </a:lnTo>
                  <a:lnTo>
                    <a:pt x="1646" y="0"/>
                  </a:lnTo>
                  <a:lnTo>
                    <a:pt x="887" y="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326475" y="3436750"/>
              <a:ext cx="33550" cy="93050"/>
            </a:xfrm>
            <a:custGeom>
              <a:avLst/>
              <a:gdLst/>
              <a:ahLst/>
              <a:cxnLst/>
              <a:rect l="l" t="t" r="r" b="b"/>
              <a:pathLst>
                <a:path w="1342" h="3722" extrusionOk="0">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371625" y="3420650"/>
              <a:ext cx="30600" cy="92325"/>
            </a:xfrm>
            <a:custGeom>
              <a:avLst/>
              <a:gdLst/>
              <a:ahLst/>
              <a:cxnLst/>
              <a:rect l="l" t="t" r="r" b="b"/>
              <a:pathLst>
                <a:path w="1224" h="3693" extrusionOk="0">
                  <a:moveTo>
                    <a:pt x="1" y="3692"/>
                  </a:moveTo>
                  <a:lnTo>
                    <a:pt x="823" y="3381"/>
                  </a:lnTo>
                  <a:lnTo>
                    <a:pt x="1223" y="0"/>
                  </a:lnTo>
                  <a:lnTo>
                    <a:pt x="456"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4416900" y="3404525"/>
              <a:ext cx="27600" cy="91275"/>
            </a:xfrm>
            <a:custGeom>
              <a:avLst/>
              <a:gdLst/>
              <a:ahLst/>
              <a:cxnLst/>
              <a:rect l="l" t="t" r="r" b="b"/>
              <a:pathLst>
                <a:path w="1104" h="3651" extrusionOk="0">
                  <a:moveTo>
                    <a:pt x="825" y="3338"/>
                  </a:moveTo>
                  <a:lnTo>
                    <a:pt x="1103" y="1"/>
                  </a:lnTo>
                  <a:lnTo>
                    <a:pt x="334" y="293"/>
                  </a:lnTo>
                  <a:lnTo>
                    <a:pt x="1" y="36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4462275" y="3387950"/>
              <a:ext cx="24575" cy="90625"/>
            </a:xfrm>
            <a:custGeom>
              <a:avLst/>
              <a:gdLst/>
              <a:ahLst/>
              <a:cxnLst/>
              <a:rect l="l" t="t" r="r" b="b"/>
              <a:pathLst>
                <a:path w="983" h="3625" extrusionOk="0">
                  <a:moveTo>
                    <a:pt x="0" y="3625"/>
                  </a:moveTo>
                  <a:lnTo>
                    <a:pt x="828" y="3291"/>
                  </a:lnTo>
                  <a:lnTo>
                    <a:pt x="983" y="0"/>
                  </a:lnTo>
                  <a:lnTo>
                    <a:pt x="212" y="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4507825" y="3370600"/>
              <a:ext cx="21525" cy="89525"/>
            </a:xfrm>
            <a:custGeom>
              <a:avLst/>
              <a:gdLst/>
              <a:ahLst/>
              <a:cxnLst/>
              <a:rect l="l" t="t" r="r" b="b"/>
              <a:pathLst>
                <a:path w="861" h="3581" extrusionOk="0">
                  <a:moveTo>
                    <a:pt x="829" y="3244"/>
                  </a:moveTo>
                  <a:lnTo>
                    <a:pt x="861" y="0"/>
                  </a:lnTo>
                  <a:lnTo>
                    <a:pt x="88" y="315"/>
                  </a:lnTo>
                  <a:lnTo>
                    <a:pt x="0" y="358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4552550" y="3353250"/>
              <a:ext cx="21625" cy="88350"/>
            </a:xfrm>
            <a:custGeom>
              <a:avLst/>
              <a:gdLst/>
              <a:ahLst/>
              <a:cxnLst/>
              <a:rect l="l" t="t" r="r" b="b"/>
              <a:pathLst>
                <a:path w="865" h="3534" extrusionOk="0">
                  <a:moveTo>
                    <a:pt x="35" y="3533"/>
                  </a:moveTo>
                  <a:lnTo>
                    <a:pt x="865" y="3196"/>
                  </a:lnTo>
                  <a:lnTo>
                    <a:pt x="773" y="0"/>
                  </a:lnTo>
                  <a:lnTo>
                    <a:pt x="0" y="31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4595125" y="3335175"/>
              <a:ext cx="24700" cy="87675"/>
            </a:xfrm>
            <a:custGeom>
              <a:avLst/>
              <a:gdLst/>
              <a:ahLst/>
              <a:cxnLst/>
              <a:rect l="l" t="t" r="r" b="b"/>
              <a:pathLst>
                <a:path w="988" h="3507" extrusionOk="0">
                  <a:moveTo>
                    <a:pt x="158" y="3507"/>
                  </a:moveTo>
                  <a:lnTo>
                    <a:pt x="988" y="3146"/>
                  </a:lnTo>
                  <a:lnTo>
                    <a:pt x="774" y="1"/>
                  </a:lnTo>
                  <a:lnTo>
                    <a:pt x="0"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4637675" y="3316650"/>
              <a:ext cx="27875" cy="86400"/>
            </a:xfrm>
            <a:custGeom>
              <a:avLst/>
              <a:gdLst/>
              <a:ahLst/>
              <a:cxnLst/>
              <a:rect l="l" t="t" r="r" b="b"/>
              <a:pathLst>
                <a:path w="1115" h="3456" extrusionOk="0">
                  <a:moveTo>
                    <a:pt x="283" y="3456"/>
                  </a:moveTo>
                  <a:lnTo>
                    <a:pt x="1114" y="3094"/>
                  </a:lnTo>
                  <a:lnTo>
                    <a:pt x="776" y="1"/>
                  </a:lnTo>
                  <a:lnTo>
                    <a:pt x="1"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4680325" y="3298150"/>
              <a:ext cx="30975" cy="85050"/>
            </a:xfrm>
            <a:custGeom>
              <a:avLst/>
              <a:gdLst/>
              <a:ahLst/>
              <a:cxnLst/>
              <a:rect l="l" t="t" r="r" b="b"/>
              <a:pathLst>
                <a:path w="1239" h="3402" extrusionOk="0">
                  <a:moveTo>
                    <a:pt x="406" y="3402"/>
                  </a:moveTo>
                  <a:lnTo>
                    <a:pt x="1238" y="3042"/>
                  </a:lnTo>
                  <a:lnTo>
                    <a:pt x="776" y="0"/>
                  </a:lnTo>
                  <a:lnTo>
                    <a:pt x="1" y="3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4722925" y="3278725"/>
              <a:ext cx="34025" cy="84225"/>
            </a:xfrm>
            <a:custGeom>
              <a:avLst/>
              <a:gdLst/>
              <a:ahLst/>
              <a:cxnLst/>
              <a:rect l="l" t="t" r="r" b="b"/>
              <a:pathLst>
                <a:path w="1361" h="3369" extrusionOk="0">
                  <a:moveTo>
                    <a:pt x="530" y="3369"/>
                  </a:moveTo>
                  <a:lnTo>
                    <a:pt x="1360" y="2987"/>
                  </a:lnTo>
                  <a:lnTo>
                    <a:pt x="775" y="0"/>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4765475" y="3259075"/>
              <a:ext cx="37100" cy="82850"/>
            </a:xfrm>
            <a:custGeom>
              <a:avLst/>
              <a:gdLst/>
              <a:ahLst/>
              <a:cxnLst/>
              <a:rect l="l" t="t" r="r" b="b"/>
              <a:pathLst>
                <a:path w="1484" h="3314" extrusionOk="0">
                  <a:moveTo>
                    <a:pt x="653" y="3313"/>
                  </a:moveTo>
                  <a:lnTo>
                    <a:pt x="1483" y="2931"/>
                  </a:lnTo>
                  <a:lnTo>
                    <a:pt x="775" y="1"/>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4808050" y="3239425"/>
              <a:ext cx="40200" cy="81475"/>
            </a:xfrm>
            <a:custGeom>
              <a:avLst/>
              <a:gdLst/>
              <a:ahLst/>
              <a:cxnLst/>
              <a:rect l="l" t="t" r="r" b="b"/>
              <a:pathLst>
                <a:path w="1608" h="3259" extrusionOk="0">
                  <a:moveTo>
                    <a:pt x="776" y="3258"/>
                  </a:moveTo>
                  <a:lnTo>
                    <a:pt x="1607" y="2875"/>
                  </a:lnTo>
                  <a:lnTo>
                    <a:pt x="774" y="1"/>
                  </a:lnTo>
                  <a:lnTo>
                    <a:pt x="0" y="3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4850475" y="3218750"/>
              <a:ext cx="43125" cy="80475"/>
            </a:xfrm>
            <a:custGeom>
              <a:avLst/>
              <a:gdLst/>
              <a:ahLst/>
              <a:cxnLst/>
              <a:rect l="l" t="t" r="r" b="b"/>
              <a:pathLst>
                <a:path w="1725" h="3219" extrusionOk="0">
                  <a:moveTo>
                    <a:pt x="1" y="376"/>
                  </a:moveTo>
                  <a:lnTo>
                    <a:pt x="900" y="3218"/>
                  </a:lnTo>
                  <a:lnTo>
                    <a:pt x="1725" y="2816"/>
                  </a:lnTo>
                  <a:lnTo>
                    <a:pt x="77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4892800" y="3198100"/>
              <a:ext cx="46200" cy="78975"/>
            </a:xfrm>
            <a:custGeom>
              <a:avLst/>
              <a:gdLst/>
              <a:ahLst/>
              <a:cxnLst/>
              <a:rect l="l" t="t" r="r" b="b"/>
              <a:pathLst>
                <a:path w="1848" h="3159" extrusionOk="0">
                  <a:moveTo>
                    <a:pt x="1847" y="2755"/>
                  </a:moveTo>
                  <a:lnTo>
                    <a:pt x="769" y="1"/>
                  </a:lnTo>
                  <a:lnTo>
                    <a:pt x="0" y="375"/>
                  </a:lnTo>
                  <a:lnTo>
                    <a:pt x="1023" y="3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4935125" y="3177225"/>
              <a:ext cx="49175" cy="77700"/>
            </a:xfrm>
            <a:custGeom>
              <a:avLst/>
              <a:gdLst/>
              <a:ahLst/>
              <a:cxnLst/>
              <a:rect l="l" t="t" r="r" b="b"/>
              <a:pathLst>
                <a:path w="1967" h="3108" extrusionOk="0">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4977125" y="3155575"/>
              <a:ext cx="52125" cy="76375"/>
            </a:xfrm>
            <a:custGeom>
              <a:avLst/>
              <a:gdLst/>
              <a:ahLst/>
              <a:cxnLst/>
              <a:rect l="l" t="t" r="r" b="b"/>
              <a:pathLst>
                <a:path w="2085" h="3055" extrusionOk="0">
                  <a:moveTo>
                    <a:pt x="2084" y="2634"/>
                  </a:moveTo>
                  <a:lnTo>
                    <a:pt x="762" y="1"/>
                  </a:lnTo>
                  <a:lnTo>
                    <a:pt x="0" y="394"/>
                  </a:lnTo>
                  <a:lnTo>
                    <a:pt x="1267" y="30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5019025" y="3133975"/>
              <a:ext cx="55150" cy="74825"/>
            </a:xfrm>
            <a:custGeom>
              <a:avLst/>
              <a:gdLst/>
              <a:ahLst/>
              <a:cxnLst/>
              <a:rect l="l" t="t" r="r" b="b"/>
              <a:pathLst>
                <a:path w="2206" h="2993" extrusionOk="0">
                  <a:moveTo>
                    <a:pt x="2206" y="2570"/>
                  </a:moveTo>
                  <a:lnTo>
                    <a:pt x="762" y="0"/>
                  </a:lnTo>
                  <a:lnTo>
                    <a:pt x="1" y="393"/>
                  </a:lnTo>
                  <a:lnTo>
                    <a:pt x="1389" y="29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5060950" y="3112000"/>
              <a:ext cx="57900" cy="73600"/>
            </a:xfrm>
            <a:custGeom>
              <a:avLst/>
              <a:gdLst/>
              <a:ahLst/>
              <a:cxnLst/>
              <a:rect l="l" t="t" r="r" b="b"/>
              <a:pathLst>
                <a:path w="2316" h="2944" extrusionOk="0">
                  <a:moveTo>
                    <a:pt x="2316" y="2505"/>
                  </a:moveTo>
                  <a:lnTo>
                    <a:pt x="752" y="0"/>
                  </a:lnTo>
                  <a:lnTo>
                    <a:pt x="0" y="409"/>
                  </a:lnTo>
                  <a:lnTo>
                    <a:pt x="1509" y="29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5102300" y="3089500"/>
              <a:ext cx="60900" cy="71975"/>
            </a:xfrm>
            <a:custGeom>
              <a:avLst/>
              <a:gdLst/>
              <a:ahLst/>
              <a:cxnLst/>
              <a:rect l="l" t="t" r="r" b="b"/>
              <a:pathLst>
                <a:path w="2436" h="2879" extrusionOk="0">
                  <a:moveTo>
                    <a:pt x="2435" y="2440"/>
                  </a:moveTo>
                  <a:lnTo>
                    <a:pt x="751" y="1"/>
                  </a:lnTo>
                  <a:lnTo>
                    <a:pt x="0" y="409"/>
                  </a:lnTo>
                  <a:lnTo>
                    <a:pt x="1630" y="28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5143625" y="3067050"/>
              <a:ext cx="63875" cy="70300"/>
            </a:xfrm>
            <a:custGeom>
              <a:avLst/>
              <a:gdLst/>
              <a:ahLst/>
              <a:cxnLst/>
              <a:rect l="l" t="t" r="r" b="b"/>
              <a:pathLst>
                <a:path w="2555" h="2812" extrusionOk="0">
                  <a:moveTo>
                    <a:pt x="2554" y="2373"/>
                  </a:moveTo>
                  <a:lnTo>
                    <a:pt x="752" y="0"/>
                  </a:lnTo>
                  <a:lnTo>
                    <a:pt x="1" y="408"/>
                  </a:lnTo>
                  <a:lnTo>
                    <a:pt x="1749" y="28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5184825" y="3044050"/>
              <a:ext cx="66500" cy="69025"/>
            </a:xfrm>
            <a:custGeom>
              <a:avLst/>
              <a:gdLst/>
              <a:ahLst/>
              <a:cxnLst/>
              <a:rect l="l" t="t" r="r" b="b"/>
              <a:pathLst>
                <a:path w="2660" h="2761" extrusionOk="0">
                  <a:moveTo>
                    <a:pt x="2660" y="2306"/>
                  </a:moveTo>
                  <a:lnTo>
                    <a:pt x="739" y="0"/>
                  </a:lnTo>
                  <a:lnTo>
                    <a:pt x="1" y="423"/>
                  </a:lnTo>
                  <a:lnTo>
                    <a:pt x="1868" y="27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5225425" y="3020800"/>
              <a:ext cx="69425" cy="67275"/>
            </a:xfrm>
            <a:custGeom>
              <a:avLst/>
              <a:gdLst/>
              <a:ahLst/>
              <a:cxnLst/>
              <a:rect l="l" t="t" r="r" b="b"/>
              <a:pathLst>
                <a:path w="2777" h="2691" extrusionOk="0">
                  <a:moveTo>
                    <a:pt x="2777" y="2237"/>
                  </a:moveTo>
                  <a:lnTo>
                    <a:pt x="739" y="0"/>
                  </a:lnTo>
                  <a:lnTo>
                    <a:pt x="1" y="422"/>
                  </a:lnTo>
                  <a:lnTo>
                    <a:pt x="1986" y="26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5266025" y="2997575"/>
              <a:ext cx="72325" cy="65550"/>
            </a:xfrm>
            <a:custGeom>
              <a:avLst/>
              <a:gdLst/>
              <a:ahLst/>
              <a:cxnLst/>
              <a:rect l="l" t="t" r="r" b="b"/>
              <a:pathLst>
                <a:path w="2893" h="2622" extrusionOk="0">
                  <a:moveTo>
                    <a:pt x="2892" y="2169"/>
                  </a:moveTo>
                  <a:lnTo>
                    <a:pt x="739" y="0"/>
                  </a:lnTo>
                  <a:lnTo>
                    <a:pt x="0" y="423"/>
                  </a:lnTo>
                  <a:lnTo>
                    <a:pt x="2101" y="262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5306275" y="2973700"/>
              <a:ext cx="74775" cy="64175"/>
            </a:xfrm>
            <a:custGeom>
              <a:avLst/>
              <a:gdLst/>
              <a:ahLst/>
              <a:cxnLst/>
              <a:rect l="l" t="t" r="r" b="b"/>
              <a:pathLst>
                <a:path w="2991" h="2567" extrusionOk="0">
                  <a:moveTo>
                    <a:pt x="2990" y="2099"/>
                  </a:moveTo>
                  <a:lnTo>
                    <a:pt x="723" y="0"/>
                  </a:lnTo>
                  <a:lnTo>
                    <a:pt x="1" y="436"/>
                  </a:lnTo>
                  <a:lnTo>
                    <a:pt x="2216" y="256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5346000" y="2949775"/>
              <a:ext cx="77600" cy="62375"/>
            </a:xfrm>
            <a:custGeom>
              <a:avLst/>
              <a:gdLst/>
              <a:ahLst/>
              <a:cxnLst/>
              <a:rect l="l" t="t" r="r" b="b"/>
              <a:pathLst>
                <a:path w="3104" h="2495" extrusionOk="0">
                  <a:moveTo>
                    <a:pt x="3103" y="2028"/>
                  </a:moveTo>
                  <a:lnTo>
                    <a:pt x="722" y="0"/>
                  </a:lnTo>
                  <a:lnTo>
                    <a:pt x="1" y="435"/>
                  </a:lnTo>
                  <a:lnTo>
                    <a:pt x="2330" y="24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385675" y="2925850"/>
              <a:ext cx="80350" cy="60625"/>
            </a:xfrm>
            <a:custGeom>
              <a:avLst/>
              <a:gdLst/>
              <a:ahLst/>
              <a:cxnLst/>
              <a:rect l="l" t="t" r="r" b="b"/>
              <a:pathLst>
                <a:path w="3214" h="2425" extrusionOk="0">
                  <a:moveTo>
                    <a:pt x="3214" y="1956"/>
                  </a:moveTo>
                  <a:lnTo>
                    <a:pt x="720" y="1"/>
                  </a:lnTo>
                  <a:lnTo>
                    <a:pt x="1" y="436"/>
                  </a:lnTo>
                  <a:lnTo>
                    <a:pt x="2443" y="242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424775" y="2901300"/>
              <a:ext cx="82700" cy="59075"/>
            </a:xfrm>
            <a:custGeom>
              <a:avLst/>
              <a:gdLst/>
              <a:ahLst/>
              <a:cxnLst/>
              <a:rect l="l" t="t" r="r" b="b"/>
              <a:pathLst>
                <a:path w="3308" h="2363" extrusionOk="0">
                  <a:moveTo>
                    <a:pt x="3307" y="1883"/>
                  </a:moveTo>
                  <a:lnTo>
                    <a:pt x="703" y="0"/>
                  </a:lnTo>
                  <a:lnTo>
                    <a:pt x="0" y="446"/>
                  </a:lnTo>
                  <a:lnTo>
                    <a:pt x="2554" y="23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463425" y="2876775"/>
              <a:ext cx="85425" cy="57275"/>
            </a:xfrm>
            <a:custGeom>
              <a:avLst/>
              <a:gdLst/>
              <a:ahLst/>
              <a:cxnLst/>
              <a:rect l="l" t="t" r="r" b="b"/>
              <a:pathLst>
                <a:path w="3417" h="2291" extrusionOk="0">
                  <a:moveTo>
                    <a:pt x="3417" y="1812"/>
                  </a:moveTo>
                  <a:lnTo>
                    <a:pt x="703" y="1"/>
                  </a:lnTo>
                  <a:lnTo>
                    <a:pt x="0" y="446"/>
                  </a:lnTo>
                  <a:lnTo>
                    <a:pt x="2665" y="22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5502050" y="2852175"/>
              <a:ext cx="87825" cy="55575"/>
            </a:xfrm>
            <a:custGeom>
              <a:avLst/>
              <a:gdLst/>
              <a:ahLst/>
              <a:cxnLst/>
              <a:rect l="l" t="t" r="r" b="b"/>
              <a:pathLst>
                <a:path w="3513" h="2223" extrusionOk="0">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539775" y="2827125"/>
              <a:ext cx="90225" cy="53850"/>
            </a:xfrm>
            <a:custGeom>
              <a:avLst/>
              <a:gdLst/>
              <a:ahLst/>
              <a:cxnLst/>
              <a:rect l="l" t="t" r="r" b="b"/>
              <a:pathLst>
                <a:path w="3609" h="2154" extrusionOk="0">
                  <a:moveTo>
                    <a:pt x="3608" y="1665"/>
                  </a:moveTo>
                  <a:lnTo>
                    <a:pt x="682" y="1"/>
                  </a:lnTo>
                  <a:lnTo>
                    <a:pt x="0" y="456"/>
                  </a:lnTo>
                  <a:lnTo>
                    <a:pt x="2879" y="21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577225" y="2802175"/>
              <a:ext cx="92800" cy="51950"/>
            </a:xfrm>
            <a:custGeom>
              <a:avLst/>
              <a:gdLst/>
              <a:ahLst/>
              <a:cxnLst/>
              <a:rect l="l" t="t" r="r" b="b"/>
              <a:pathLst>
                <a:path w="3712" h="2078" extrusionOk="0">
                  <a:moveTo>
                    <a:pt x="3712" y="1590"/>
                  </a:moveTo>
                  <a:lnTo>
                    <a:pt x="681" y="1"/>
                  </a:lnTo>
                  <a:lnTo>
                    <a:pt x="1" y="453"/>
                  </a:lnTo>
                  <a:lnTo>
                    <a:pt x="2984" y="20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614650" y="2777000"/>
              <a:ext cx="94800" cy="50325"/>
            </a:xfrm>
            <a:custGeom>
              <a:avLst/>
              <a:gdLst/>
              <a:ahLst/>
              <a:cxnLst/>
              <a:rect l="l" t="t" r="r" b="b"/>
              <a:pathLst>
                <a:path w="3792" h="2013" extrusionOk="0">
                  <a:moveTo>
                    <a:pt x="3791" y="1515"/>
                  </a:moveTo>
                  <a:lnTo>
                    <a:pt x="657" y="1"/>
                  </a:lnTo>
                  <a:lnTo>
                    <a:pt x="0" y="463"/>
                  </a:lnTo>
                  <a:lnTo>
                    <a:pt x="3088" y="20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650800" y="2751575"/>
              <a:ext cx="97300" cy="48425"/>
            </a:xfrm>
            <a:custGeom>
              <a:avLst/>
              <a:gdLst/>
              <a:ahLst/>
              <a:cxnLst/>
              <a:rect l="l" t="t" r="r" b="b"/>
              <a:pathLst>
                <a:path w="3892" h="1937" extrusionOk="0">
                  <a:moveTo>
                    <a:pt x="3891" y="1440"/>
                  </a:moveTo>
                  <a:lnTo>
                    <a:pt x="657" y="1"/>
                  </a:lnTo>
                  <a:lnTo>
                    <a:pt x="0" y="463"/>
                  </a:lnTo>
                  <a:lnTo>
                    <a:pt x="3190" y="19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5686900" y="2726250"/>
              <a:ext cx="99750" cy="46500"/>
            </a:xfrm>
            <a:custGeom>
              <a:avLst/>
              <a:gdLst/>
              <a:ahLst/>
              <a:cxnLst/>
              <a:rect l="l" t="t" r="r" b="b"/>
              <a:pathLst>
                <a:path w="3990" h="1860" extrusionOk="0">
                  <a:moveTo>
                    <a:pt x="3990" y="1365"/>
                  </a:moveTo>
                  <a:lnTo>
                    <a:pt x="656" y="0"/>
                  </a:lnTo>
                  <a:lnTo>
                    <a:pt x="1" y="461"/>
                  </a:lnTo>
                  <a:lnTo>
                    <a:pt x="3290" y="18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722725" y="2700650"/>
              <a:ext cx="101550" cy="44825"/>
            </a:xfrm>
            <a:custGeom>
              <a:avLst/>
              <a:gdLst/>
              <a:ahLst/>
              <a:cxnLst/>
              <a:rect l="l" t="t" r="r" b="b"/>
              <a:pathLst>
                <a:path w="4062" h="1793" extrusionOk="0">
                  <a:moveTo>
                    <a:pt x="4062" y="1290"/>
                  </a:moveTo>
                  <a:lnTo>
                    <a:pt x="631" y="1"/>
                  </a:lnTo>
                  <a:lnTo>
                    <a:pt x="0" y="469"/>
                  </a:lnTo>
                  <a:lnTo>
                    <a:pt x="3387" y="17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757375" y="2675000"/>
              <a:ext cx="103925" cy="42850"/>
            </a:xfrm>
            <a:custGeom>
              <a:avLst/>
              <a:gdLst/>
              <a:ahLst/>
              <a:cxnLst/>
              <a:rect l="l" t="t" r="r" b="b"/>
              <a:pathLst>
                <a:path w="4157" h="1714" extrusionOk="0">
                  <a:moveTo>
                    <a:pt x="4156" y="1213"/>
                  </a:moveTo>
                  <a:lnTo>
                    <a:pt x="631" y="0"/>
                  </a:lnTo>
                  <a:lnTo>
                    <a:pt x="1" y="467"/>
                  </a:lnTo>
                  <a:lnTo>
                    <a:pt x="3483" y="17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5792000" y="2649400"/>
              <a:ext cx="106200" cy="40950"/>
            </a:xfrm>
            <a:custGeom>
              <a:avLst/>
              <a:gdLst/>
              <a:ahLst/>
              <a:cxnLst/>
              <a:rect l="l" t="t" r="r" b="b"/>
              <a:pathLst>
                <a:path w="4248" h="1638" extrusionOk="0">
                  <a:moveTo>
                    <a:pt x="4248" y="1138"/>
                  </a:moveTo>
                  <a:lnTo>
                    <a:pt x="629" y="1"/>
                  </a:lnTo>
                  <a:lnTo>
                    <a:pt x="1" y="465"/>
                  </a:lnTo>
                  <a:lnTo>
                    <a:pt x="3577" y="16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5826050" y="2623550"/>
              <a:ext cx="107800" cy="39175"/>
            </a:xfrm>
            <a:custGeom>
              <a:avLst/>
              <a:gdLst/>
              <a:ahLst/>
              <a:cxnLst/>
              <a:rect l="l" t="t" r="r" b="b"/>
              <a:pathLst>
                <a:path w="4312" h="1567" extrusionOk="0">
                  <a:moveTo>
                    <a:pt x="4312" y="1061"/>
                  </a:moveTo>
                  <a:lnTo>
                    <a:pt x="602" y="0"/>
                  </a:lnTo>
                  <a:lnTo>
                    <a:pt x="0" y="471"/>
                  </a:lnTo>
                  <a:lnTo>
                    <a:pt x="3669" y="15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5859100" y="2597700"/>
              <a:ext cx="109975" cy="37250"/>
            </a:xfrm>
            <a:custGeom>
              <a:avLst/>
              <a:gdLst/>
              <a:ahLst/>
              <a:cxnLst/>
              <a:rect l="l" t="t" r="r" b="b"/>
              <a:pathLst>
                <a:path w="4399" h="1490" extrusionOk="0">
                  <a:moveTo>
                    <a:pt x="4399" y="985"/>
                  </a:moveTo>
                  <a:lnTo>
                    <a:pt x="601" y="0"/>
                  </a:lnTo>
                  <a:lnTo>
                    <a:pt x="1" y="470"/>
                  </a:lnTo>
                  <a:lnTo>
                    <a:pt x="3758" y="14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5892100" y="2571950"/>
              <a:ext cx="112125" cy="35300"/>
            </a:xfrm>
            <a:custGeom>
              <a:avLst/>
              <a:gdLst/>
              <a:ahLst/>
              <a:cxnLst/>
              <a:rect l="l" t="t" r="r" b="b"/>
              <a:pathLst>
                <a:path w="4485" h="1412" extrusionOk="0">
                  <a:moveTo>
                    <a:pt x="4484" y="909"/>
                  </a:moveTo>
                  <a:lnTo>
                    <a:pt x="600" y="0"/>
                  </a:lnTo>
                  <a:lnTo>
                    <a:pt x="0" y="468"/>
                  </a:lnTo>
                  <a:lnTo>
                    <a:pt x="3846" y="14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911425" y="2556575"/>
              <a:ext cx="112625" cy="34325"/>
            </a:xfrm>
            <a:custGeom>
              <a:avLst/>
              <a:gdLst/>
              <a:ahLst/>
              <a:cxnLst/>
              <a:rect l="l" t="t" r="r" b="b"/>
              <a:pathLst>
                <a:path w="4505" h="1373" extrusionOk="0">
                  <a:moveTo>
                    <a:pt x="4504" y="865"/>
                  </a:moveTo>
                  <a:lnTo>
                    <a:pt x="571" y="0"/>
                  </a:lnTo>
                  <a:lnTo>
                    <a:pt x="0" y="473"/>
                  </a:lnTo>
                  <a:lnTo>
                    <a:pt x="3896" y="13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5942775" y="2530625"/>
              <a:ext cx="114675" cy="32375"/>
            </a:xfrm>
            <a:custGeom>
              <a:avLst/>
              <a:gdLst/>
              <a:ahLst/>
              <a:cxnLst/>
              <a:rect l="l" t="t" r="r" b="b"/>
              <a:pathLst>
                <a:path w="4587" h="1295" extrusionOk="0">
                  <a:moveTo>
                    <a:pt x="4587" y="789"/>
                  </a:moveTo>
                  <a:lnTo>
                    <a:pt x="570" y="0"/>
                  </a:lnTo>
                  <a:lnTo>
                    <a:pt x="1" y="472"/>
                  </a:lnTo>
                  <a:lnTo>
                    <a:pt x="3980" y="12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5974075" y="2504750"/>
              <a:ext cx="116650" cy="30475"/>
            </a:xfrm>
            <a:custGeom>
              <a:avLst/>
              <a:gdLst/>
              <a:ahLst/>
              <a:cxnLst/>
              <a:rect l="l" t="t" r="r" b="b"/>
              <a:pathLst>
                <a:path w="4666" h="1219" extrusionOk="0">
                  <a:moveTo>
                    <a:pt x="1" y="471"/>
                  </a:moveTo>
                  <a:lnTo>
                    <a:pt x="4061" y="1218"/>
                  </a:lnTo>
                  <a:lnTo>
                    <a:pt x="4666" y="715"/>
                  </a:lnTo>
                  <a:lnTo>
                    <a:pt x="5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004875" y="2478825"/>
              <a:ext cx="117850" cy="28650"/>
            </a:xfrm>
            <a:custGeom>
              <a:avLst/>
              <a:gdLst/>
              <a:ahLst/>
              <a:cxnLst/>
              <a:rect l="l" t="t" r="r" b="b"/>
              <a:pathLst>
                <a:path w="4714" h="1146" extrusionOk="0">
                  <a:moveTo>
                    <a:pt x="1" y="474"/>
                  </a:moveTo>
                  <a:lnTo>
                    <a:pt x="4141" y="1145"/>
                  </a:lnTo>
                  <a:lnTo>
                    <a:pt x="4713" y="639"/>
                  </a:lnTo>
                  <a:lnTo>
                    <a:pt x="53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034425" y="2452925"/>
              <a:ext cx="119675" cy="26725"/>
            </a:xfrm>
            <a:custGeom>
              <a:avLst/>
              <a:gdLst/>
              <a:ahLst/>
              <a:cxnLst/>
              <a:rect l="l" t="t" r="r" b="b"/>
              <a:pathLst>
                <a:path w="4787" h="1069" extrusionOk="0">
                  <a:moveTo>
                    <a:pt x="0" y="471"/>
                  </a:moveTo>
                  <a:lnTo>
                    <a:pt x="4217" y="1068"/>
                  </a:lnTo>
                  <a:lnTo>
                    <a:pt x="4787" y="564"/>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6063875" y="2427125"/>
              <a:ext cx="121500" cy="24800"/>
            </a:xfrm>
            <a:custGeom>
              <a:avLst/>
              <a:gdLst/>
              <a:ahLst/>
              <a:cxnLst/>
              <a:rect l="l" t="t" r="r" b="b"/>
              <a:pathLst>
                <a:path w="4860" h="992" extrusionOk="0">
                  <a:moveTo>
                    <a:pt x="1" y="469"/>
                  </a:moveTo>
                  <a:lnTo>
                    <a:pt x="4291" y="991"/>
                  </a:lnTo>
                  <a:lnTo>
                    <a:pt x="4860" y="489"/>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6092600" y="2401275"/>
              <a:ext cx="122425" cy="22975"/>
            </a:xfrm>
            <a:custGeom>
              <a:avLst/>
              <a:gdLst/>
              <a:ahLst/>
              <a:cxnLst/>
              <a:rect l="l" t="t" r="r" b="b"/>
              <a:pathLst>
                <a:path w="4897" h="919" extrusionOk="0">
                  <a:moveTo>
                    <a:pt x="1" y="470"/>
                  </a:moveTo>
                  <a:lnTo>
                    <a:pt x="4364" y="919"/>
                  </a:lnTo>
                  <a:lnTo>
                    <a:pt x="4896" y="415"/>
                  </a:lnTo>
                  <a:lnTo>
                    <a:pt x="5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120200" y="2375500"/>
              <a:ext cx="124100" cy="21075"/>
            </a:xfrm>
            <a:custGeom>
              <a:avLst/>
              <a:gdLst/>
              <a:ahLst/>
              <a:cxnLst/>
              <a:rect l="l" t="t" r="r" b="b"/>
              <a:pathLst>
                <a:path w="4964" h="843" extrusionOk="0">
                  <a:moveTo>
                    <a:pt x="4963" y="342"/>
                  </a:moveTo>
                  <a:lnTo>
                    <a:pt x="502" y="0"/>
                  </a:lnTo>
                  <a:lnTo>
                    <a:pt x="0" y="468"/>
                  </a:lnTo>
                  <a:lnTo>
                    <a:pt x="4432" y="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6147725" y="2349825"/>
              <a:ext cx="115425" cy="19225"/>
            </a:xfrm>
            <a:custGeom>
              <a:avLst/>
              <a:gdLst/>
              <a:ahLst/>
              <a:cxnLst/>
              <a:rect l="l" t="t" r="r" b="b"/>
              <a:pathLst>
                <a:path w="4617" h="769" extrusionOk="0">
                  <a:moveTo>
                    <a:pt x="1" y="467"/>
                  </a:moveTo>
                  <a:lnTo>
                    <a:pt x="4499" y="768"/>
                  </a:lnTo>
                  <a:lnTo>
                    <a:pt x="4616" y="658"/>
                  </a:lnTo>
                  <a:lnTo>
                    <a:pt x="4616" y="245"/>
                  </a:lnTo>
                  <a:lnTo>
                    <a:pt x="50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6174300" y="2324200"/>
              <a:ext cx="88850" cy="16100"/>
            </a:xfrm>
            <a:custGeom>
              <a:avLst/>
              <a:gdLst/>
              <a:ahLst/>
              <a:cxnLst/>
              <a:rect l="l" t="t" r="r" b="b"/>
              <a:pathLst>
                <a:path w="3554" h="644" extrusionOk="0">
                  <a:moveTo>
                    <a:pt x="0" y="465"/>
                  </a:moveTo>
                  <a:lnTo>
                    <a:pt x="3553" y="643"/>
                  </a:lnTo>
                  <a:lnTo>
                    <a:pt x="3553" y="132"/>
                  </a:lnTo>
                  <a:lnTo>
                    <a:pt x="46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6199875" y="2298650"/>
              <a:ext cx="63275" cy="13775"/>
            </a:xfrm>
            <a:custGeom>
              <a:avLst/>
              <a:gdLst/>
              <a:ahLst/>
              <a:cxnLst/>
              <a:rect l="l" t="t" r="r" b="b"/>
              <a:pathLst>
                <a:path w="2531" h="551" extrusionOk="0">
                  <a:moveTo>
                    <a:pt x="1" y="464"/>
                  </a:moveTo>
                  <a:lnTo>
                    <a:pt x="2530" y="550"/>
                  </a:lnTo>
                  <a:lnTo>
                    <a:pt x="2530" y="55"/>
                  </a:lnTo>
                  <a:lnTo>
                    <a:pt x="4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6225425" y="2273225"/>
              <a:ext cx="37725" cy="12250"/>
            </a:xfrm>
            <a:custGeom>
              <a:avLst/>
              <a:gdLst/>
              <a:ahLst/>
              <a:cxnLst/>
              <a:rect l="l" t="t" r="r" b="b"/>
              <a:pathLst>
                <a:path w="1509" h="490" extrusionOk="0">
                  <a:moveTo>
                    <a:pt x="0" y="463"/>
                  </a:moveTo>
                  <a:lnTo>
                    <a:pt x="1508" y="490"/>
                  </a:lnTo>
                  <a:lnTo>
                    <a:pt x="1508" y="13"/>
                  </a:lnTo>
                  <a:lnTo>
                    <a:pt x="46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6249775" y="2247900"/>
              <a:ext cx="13375" cy="11575"/>
            </a:xfrm>
            <a:custGeom>
              <a:avLst/>
              <a:gdLst/>
              <a:ahLst/>
              <a:cxnLst/>
              <a:rect l="l" t="t" r="r" b="b"/>
              <a:pathLst>
                <a:path w="535" h="463" extrusionOk="0">
                  <a:moveTo>
                    <a:pt x="0" y="460"/>
                  </a:moveTo>
                  <a:lnTo>
                    <a:pt x="534" y="463"/>
                  </a:lnTo>
                  <a:lnTo>
                    <a:pt x="534" y="0"/>
                  </a:lnTo>
                  <a:lnTo>
                    <a:pt x="42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5333200" y="1007475"/>
              <a:ext cx="929950" cy="165550"/>
            </a:xfrm>
            <a:custGeom>
              <a:avLst/>
              <a:gdLst/>
              <a:ahLst/>
              <a:cxnLst/>
              <a:rect l="l" t="t" r="r" b="b"/>
              <a:pathLst>
                <a:path w="37198" h="6622" extrusionOk="0">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6248075" y="1141450"/>
              <a:ext cx="15075" cy="11650"/>
            </a:xfrm>
            <a:custGeom>
              <a:avLst/>
              <a:gdLst/>
              <a:ahLst/>
              <a:cxnLst/>
              <a:rect l="l" t="t" r="r" b="b"/>
              <a:pathLst>
                <a:path w="603" h="466" extrusionOk="0">
                  <a:moveTo>
                    <a:pt x="340" y="465"/>
                  </a:moveTo>
                  <a:lnTo>
                    <a:pt x="602" y="298"/>
                  </a:lnTo>
                  <a:lnTo>
                    <a:pt x="602" y="1"/>
                  </a:lnTo>
                  <a:lnTo>
                    <a:pt x="0" y="3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a:off x="6228175" y="1124900"/>
              <a:ext cx="34975" cy="24400"/>
            </a:xfrm>
            <a:custGeom>
              <a:avLst/>
              <a:gdLst/>
              <a:ahLst/>
              <a:cxnLst/>
              <a:rect l="l" t="t" r="r" b="b"/>
              <a:pathLst>
                <a:path w="1399" h="976" extrusionOk="0">
                  <a:moveTo>
                    <a:pt x="364" y="976"/>
                  </a:moveTo>
                  <a:lnTo>
                    <a:pt x="1398" y="303"/>
                  </a:lnTo>
                  <a:lnTo>
                    <a:pt x="1398" y="1"/>
                  </a:lnTo>
                  <a:lnTo>
                    <a:pt x="1" y="9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a:off x="6208300" y="1108050"/>
              <a:ext cx="54850" cy="37975"/>
            </a:xfrm>
            <a:custGeom>
              <a:avLst/>
              <a:gdLst/>
              <a:ahLst/>
              <a:cxnLst/>
              <a:rect l="l" t="t" r="r" b="b"/>
              <a:pathLst>
                <a:path w="2194" h="1519" extrusionOk="0">
                  <a:moveTo>
                    <a:pt x="361" y="1518"/>
                  </a:moveTo>
                  <a:lnTo>
                    <a:pt x="2193" y="309"/>
                  </a:lnTo>
                  <a:lnTo>
                    <a:pt x="2193" y="1"/>
                  </a:lnTo>
                  <a:lnTo>
                    <a:pt x="1" y="14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6188450" y="1090925"/>
              <a:ext cx="74700" cy="51800"/>
            </a:xfrm>
            <a:custGeom>
              <a:avLst/>
              <a:gdLst/>
              <a:ahLst/>
              <a:cxnLst/>
              <a:rect l="l" t="t" r="r" b="b"/>
              <a:pathLst>
                <a:path w="2988" h="2072" extrusionOk="0">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6167500" y="1078800"/>
              <a:ext cx="95650" cy="61200"/>
            </a:xfrm>
            <a:custGeom>
              <a:avLst/>
              <a:gdLst/>
              <a:ahLst/>
              <a:cxnLst/>
              <a:rect l="l" t="t" r="r" b="b"/>
              <a:pathLst>
                <a:path w="3826" h="2448" extrusionOk="0">
                  <a:moveTo>
                    <a:pt x="1" y="2406"/>
                  </a:moveTo>
                  <a:lnTo>
                    <a:pt x="381" y="2448"/>
                  </a:lnTo>
                  <a:lnTo>
                    <a:pt x="3825" y="106"/>
                  </a:lnTo>
                  <a:lnTo>
                    <a:pt x="3825" y="33"/>
                  </a:lnTo>
                  <a:lnTo>
                    <a:pt x="35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6146675" y="1076525"/>
              <a:ext cx="96500" cy="61150"/>
            </a:xfrm>
            <a:custGeom>
              <a:avLst/>
              <a:gdLst/>
              <a:ahLst/>
              <a:cxnLst/>
              <a:rect l="l" t="t" r="r" b="b"/>
              <a:pathLst>
                <a:path w="3860" h="2446" extrusionOk="0">
                  <a:moveTo>
                    <a:pt x="3859" y="41"/>
                  </a:moveTo>
                  <a:lnTo>
                    <a:pt x="3457" y="0"/>
                  </a:lnTo>
                  <a:lnTo>
                    <a:pt x="1" y="2402"/>
                  </a:lnTo>
                  <a:lnTo>
                    <a:pt x="379" y="24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6125700" y="1074425"/>
              <a:ext cx="95350" cy="60875"/>
            </a:xfrm>
            <a:custGeom>
              <a:avLst/>
              <a:gdLst/>
              <a:ahLst/>
              <a:cxnLst/>
              <a:rect l="l" t="t" r="r" b="b"/>
              <a:pathLst>
                <a:path w="3814" h="2435" extrusionOk="0">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6103875" y="1073100"/>
              <a:ext cx="94125" cy="60575"/>
            </a:xfrm>
            <a:custGeom>
              <a:avLst/>
              <a:gdLst/>
              <a:ahLst/>
              <a:cxnLst/>
              <a:rect l="l" t="t" r="r" b="b"/>
              <a:pathLst>
                <a:path w="3765" h="2423" extrusionOk="0">
                  <a:moveTo>
                    <a:pt x="3764" y="24"/>
                  </a:moveTo>
                  <a:lnTo>
                    <a:pt x="3343" y="0"/>
                  </a:lnTo>
                  <a:lnTo>
                    <a:pt x="0" y="2396"/>
                  </a:lnTo>
                  <a:lnTo>
                    <a:pt x="396" y="24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6082175" y="1071750"/>
              <a:ext cx="92650" cy="60475"/>
            </a:xfrm>
            <a:custGeom>
              <a:avLst/>
              <a:gdLst/>
              <a:ahLst/>
              <a:cxnLst/>
              <a:rect l="l" t="t" r="r" b="b"/>
              <a:pathLst>
                <a:path w="3706" h="2419" extrusionOk="0">
                  <a:moveTo>
                    <a:pt x="3705" y="25"/>
                  </a:moveTo>
                  <a:lnTo>
                    <a:pt x="3286" y="0"/>
                  </a:lnTo>
                  <a:lnTo>
                    <a:pt x="1" y="2392"/>
                  </a:lnTo>
                  <a:lnTo>
                    <a:pt x="394" y="2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6060150" y="1070775"/>
              <a:ext cx="91650" cy="59975"/>
            </a:xfrm>
            <a:custGeom>
              <a:avLst/>
              <a:gdLst/>
              <a:ahLst/>
              <a:cxnLst/>
              <a:rect l="l" t="t" r="r" b="b"/>
              <a:pathLst>
                <a:path w="3666" h="2399" extrusionOk="0">
                  <a:moveTo>
                    <a:pt x="3666" y="10"/>
                  </a:moveTo>
                  <a:lnTo>
                    <a:pt x="3228" y="0"/>
                  </a:lnTo>
                  <a:lnTo>
                    <a:pt x="0" y="2387"/>
                  </a:lnTo>
                  <a:lnTo>
                    <a:pt x="412" y="23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6037475" y="1070375"/>
              <a:ext cx="90225" cy="59800"/>
            </a:xfrm>
            <a:custGeom>
              <a:avLst/>
              <a:gdLst/>
              <a:ahLst/>
              <a:cxnLst/>
              <a:rect l="l" t="t" r="r" b="b"/>
              <a:pathLst>
                <a:path w="3609" h="2392" extrusionOk="0">
                  <a:moveTo>
                    <a:pt x="3608" y="8"/>
                  </a:moveTo>
                  <a:lnTo>
                    <a:pt x="3171" y="1"/>
                  </a:lnTo>
                  <a:lnTo>
                    <a:pt x="1" y="2382"/>
                  </a:lnTo>
                  <a:lnTo>
                    <a:pt x="412" y="23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6015000" y="1069950"/>
              <a:ext cx="88700" cy="59650"/>
            </a:xfrm>
            <a:custGeom>
              <a:avLst/>
              <a:gdLst/>
              <a:ahLst/>
              <a:cxnLst/>
              <a:rect l="l" t="t" r="r" b="b"/>
              <a:pathLst>
                <a:path w="3548" h="2386" extrusionOk="0">
                  <a:moveTo>
                    <a:pt x="3548" y="8"/>
                  </a:moveTo>
                  <a:lnTo>
                    <a:pt x="3113" y="1"/>
                  </a:lnTo>
                  <a:lnTo>
                    <a:pt x="0" y="2375"/>
                  </a:lnTo>
                  <a:lnTo>
                    <a:pt x="409" y="238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991950" y="1069825"/>
              <a:ext cx="87775" cy="59475"/>
            </a:xfrm>
            <a:custGeom>
              <a:avLst/>
              <a:gdLst/>
              <a:ahLst/>
              <a:cxnLst/>
              <a:rect l="l" t="t" r="r" b="b"/>
              <a:pathLst>
                <a:path w="3511" h="2379" extrusionOk="0">
                  <a:moveTo>
                    <a:pt x="3511" y="1"/>
                  </a:moveTo>
                  <a:lnTo>
                    <a:pt x="3056" y="10"/>
                  </a:lnTo>
                  <a:lnTo>
                    <a:pt x="1" y="2378"/>
                  </a:lnTo>
                  <a:lnTo>
                    <a:pt x="429" y="23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968550" y="1070350"/>
              <a:ext cx="86250" cy="59300"/>
            </a:xfrm>
            <a:custGeom>
              <a:avLst/>
              <a:gdLst/>
              <a:ahLst/>
              <a:cxnLst/>
              <a:rect l="l" t="t" r="r" b="b"/>
              <a:pathLst>
                <a:path w="3450" h="2372" extrusionOk="0">
                  <a:moveTo>
                    <a:pt x="3449" y="1"/>
                  </a:moveTo>
                  <a:lnTo>
                    <a:pt x="2998" y="9"/>
                  </a:lnTo>
                  <a:lnTo>
                    <a:pt x="1" y="2371"/>
                  </a:lnTo>
                  <a:lnTo>
                    <a:pt x="426" y="236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945300" y="1070850"/>
              <a:ext cx="84700" cy="59075"/>
            </a:xfrm>
            <a:custGeom>
              <a:avLst/>
              <a:gdLst/>
              <a:ahLst/>
              <a:cxnLst/>
              <a:rect l="l" t="t" r="r" b="b"/>
              <a:pathLst>
                <a:path w="3388" h="2363" extrusionOk="0">
                  <a:moveTo>
                    <a:pt x="3387" y="1"/>
                  </a:moveTo>
                  <a:lnTo>
                    <a:pt x="2939" y="9"/>
                  </a:lnTo>
                  <a:lnTo>
                    <a:pt x="1" y="2363"/>
                  </a:lnTo>
                  <a:lnTo>
                    <a:pt x="423" y="2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921375" y="1071575"/>
              <a:ext cx="83725" cy="59300"/>
            </a:xfrm>
            <a:custGeom>
              <a:avLst/>
              <a:gdLst/>
              <a:ahLst/>
              <a:cxnLst/>
              <a:rect l="l" t="t" r="r" b="b"/>
              <a:pathLst>
                <a:path w="3349" h="2372" extrusionOk="0">
                  <a:moveTo>
                    <a:pt x="3348" y="0"/>
                  </a:moveTo>
                  <a:lnTo>
                    <a:pt x="2882" y="26"/>
                  </a:lnTo>
                  <a:lnTo>
                    <a:pt x="0" y="2372"/>
                  </a:lnTo>
                  <a:lnTo>
                    <a:pt x="442" y="23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5897250" y="1072975"/>
              <a:ext cx="82200" cy="59075"/>
            </a:xfrm>
            <a:custGeom>
              <a:avLst/>
              <a:gdLst/>
              <a:ahLst/>
              <a:cxnLst/>
              <a:rect l="l" t="t" r="r" b="b"/>
              <a:pathLst>
                <a:path w="3288" h="2363" extrusionOk="0">
                  <a:moveTo>
                    <a:pt x="3288" y="1"/>
                  </a:moveTo>
                  <a:lnTo>
                    <a:pt x="2823" y="26"/>
                  </a:lnTo>
                  <a:lnTo>
                    <a:pt x="1" y="2363"/>
                  </a:lnTo>
                  <a:lnTo>
                    <a:pt x="439" y="23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873275" y="1074375"/>
              <a:ext cx="80675" cy="58850"/>
            </a:xfrm>
            <a:custGeom>
              <a:avLst/>
              <a:gdLst/>
              <a:ahLst/>
              <a:cxnLst/>
              <a:rect l="l" t="t" r="r" b="b"/>
              <a:pathLst>
                <a:path w="3227" h="2354" extrusionOk="0">
                  <a:moveTo>
                    <a:pt x="3226" y="1"/>
                  </a:moveTo>
                  <a:lnTo>
                    <a:pt x="2765" y="26"/>
                  </a:lnTo>
                  <a:lnTo>
                    <a:pt x="1" y="2353"/>
                  </a:lnTo>
                  <a:lnTo>
                    <a:pt x="437" y="2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848575" y="1076100"/>
              <a:ext cx="79650" cy="59025"/>
            </a:xfrm>
            <a:custGeom>
              <a:avLst/>
              <a:gdLst/>
              <a:ahLst/>
              <a:cxnLst/>
              <a:rect l="l" t="t" r="r" b="b"/>
              <a:pathLst>
                <a:path w="3186" h="2361" extrusionOk="0">
                  <a:moveTo>
                    <a:pt x="3185" y="0"/>
                  </a:moveTo>
                  <a:lnTo>
                    <a:pt x="2706" y="42"/>
                  </a:lnTo>
                  <a:lnTo>
                    <a:pt x="1" y="2360"/>
                  </a:lnTo>
                  <a:lnTo>
                    <a:pt x="453" y="23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823775" y="1078400"/>
              <a:ext cx="78125" cy="58775"/>
            </a:xfrm>
            <a:custGeom>
              <a:avLst/>
              <a:gdLst/>
              <a:ahLst/>
              <a:cxnLst/>
              <a:rect l="l" t="t" r="r" b="b"/>
              <a:pathLst>
                <a:path w="3125" h="2351" extrusionOk="0">
                  <a:moveTo>
                    <a:pt x="3124" y="1"/>
                  </a:moveTo>
                  <a:lnTo>
                    <a:pt x="2648" y="42"/>
                  </a:lnTo>
                  <a:lnTo>
                    <a:pt x="1" y="2350"/>
                  </a:lnTo>
                  <a:lnTo>
                    <a:pt x="450" y="2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799150" y="1080700"/>
              <a:ext cx="76575" cy="58475"/>
            </a:xfrm>
            <a:custGeom>
              <a:avLst/>
              <a:gdLst/>
              <a:ahLst/>
              <a:cxnLst/>
              <a:rect l="l" t="t" r="r" b="b"/>
              <a:pathLst>
                <a:path w="3063" h="2339" extrusionOk="0">
                  <a:moveTo>
                    <a:pt x="3062" y="0"/>
                  </a:moveTo>
                  <a:lnTo>
                    <a:pt x="2589" y="42"/>
                  </a:lnTo>
                  <a:lnTo>
                    <a:pt x="0" y="2338"/>
                  </a:lnTo>
                  <a:lnTo>
                    <a:pt x="448" y="2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773700" y="1083350"/>
              <a:ext cx="75550" cy="58600"/>
            </a:xfrm>
            <a:custGeom>
              <a:avLst/>
              <a:gdLst/>
              <a:ahLst/>
              <a:cxnLst/>
              <a:rect l="l" t="t" r="r" b="b"/>
              <a:pathLst>
                <a:path w="3022" h="2344" extrusionOk="0">
                  <a:moveTo>
                    <a:pt x="3021" y="1"/>
                  </a:moveTo>
                  <a:lnTo>
                    <a:pt x="2531" y="59"/>
                  </a:lnTo>
                  <a:lnTo>
                    <a:pt x="1" y="2344"/>
                  </a:lnTo>
                  <a:lnTo>
                    <a:pt x="465" y="2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748325" y="1086550"/>
              <a:ext cx="74000" cy="58275"/>
            </a:xfrm>
            <a:custGeom>
              <a:avLst/>
              <a:gdLst/>
              <a:ahLst/>
              <a:cxnLst/>
              <a:rect l="l" t="t" r="r" b="b"/>
              <a:pathLst>
                <a:path w="2960" h="2331" extrusionOk="0">
                  <a:moveTo>
                    <a:pt x="2960" y="0"/>
                  </a:moveTo>
                  <a:lnTo>
                    <a:pt x="2472" y="57"/>
                  </a:lnTo>
                  <a:lnTo>
                    <a:pt x="1" y="2331"/>
                  </a:lnTo>
                  <a:lnTo>
                    <a:pt x="461" y="22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723050" y="1089675"/>
              <a:ext cx="72500" cy="58000"/>
            </a:xfrm>
            <a:custGeom>
              <a:avLst/>
              <a:gdLst/>
              <a:ahLst/>
              <a:cxnLst/>
              <a:rect l="l" t="t" r="r" b="b"/>
              <a:pathLst>
                <a:path w="2900" h="2320" extrusionOk="0">
                  <a:moveTo>
                    <a:pt x="2900" y="1"/>
                  </a:moveTo>
                  <a:lnTo>
                    <a:pt x="2414" y="57"/>
                  </a:lnTo>
                  <a:lnTo>
                    <a:pt x="1" y="2319"/>
                  </a:lnTo>
                  <a:lnTo>
                    <a:pt x="460" y="2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5697000" y="1093250"/>
              <a:ext cx="71425" cy="58100"/>
            </a:xfrm>
            <a:custGeom>
              <a:avLst/>
              <a:gdLst/>
              <a:ahLst/>
              <a:cxnLst/>
              <a:rect l="l" t="t" r="r" b="b"/>
              <a:pathLst>
                <a:path w="2857" h="2324" extrusionOk="0">
                  <a:moveTo>
                    <a:pt x="2856" y="1"/>
                  </a:moveTo>
                  <a:lnTo>
                    <a:pt x="2356" y="73"/>
                  </a:lnTo>
                  <a:lnTo>
                    <a:pt x="0" y="2324"/>
                  </a:lnTo>
                  <a:lnTo>
                    <a:pt x="474"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671025" y="1097250"/>
              <a:ext cx="69900" cy="57775"/>
            </a:xfrm>
            <a:custGeom>
              <a:avLst/>
              <a:gdLst/>
              <a:ahLst/>
              <a:cxnLst/>
              <a:rect l="l" t="t" r="r" b="b"/>
              <a:pathLst>
                <a:path w="2796" h="2311" extrusionOk="0">
                  <a:moveTo>
                    <a:pt x="2796" y="1"/>
                  </a:moveTo>
                  <a:lnTo>
                    <a:pt x="2299" y="73"/>
                  </a:lnTo>
                  <a:lnTo>
                    <a:pt x="1" y="2310"/>
                  </a:lnTo>
                  <a:lnTo>
                    <a:pt x="473" y="22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5645200" y="1101250"/>
              <a:ext cx="68400" cy="57425"/>
            </a:xfrm>
            <a:custGeom>
              <a:avLst/>
              <a:gdLst/>
              <a:ahLst/>
              <a:cxnLst/>
              <a:rect l="l" t="t" r="r" b="b"/>
              <a:pathLst>
                <a:path w="2736" h="2297" extrusionOk="0">
                  <a:moveTo>
                    <a:pt x="2736" y="1"/>
                  </a:moveTo>
                  <a:lnTo>
                    <a:pt x="2240" y="72"/>
                  </a:lnTo>
                  <a:lnTo>
                    <a:pt x="1" y="2297"/>
                  </a:lnTo>
                  <a:lnTo>
                    <a:pt x="469" y="2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5618600" y="1105700"/>
              <a:ext cx="67300" cy="57475"/>
            </a:xfrm>
            <a:custGeom>
              <a:avLst/>
              <a:gdLst/>
              <a:ahLst/>
              <a:cxnLst/>
              <a:rect l="l" t="t" r="r" b="b"/>
              <a:pathLst>
                <a:path w="2692" h="2299" extrusionOk="0">
                  <a:moveTo>
                    <a:pt x="2692" y="1"/>
                  </a:moveTo>
                  <a:lnTo>
                    <a:pt x="2182" y="88"/>
                  </a:lnTo>
                  <a:lnTo>
                    <a:pt x="0" y="2299"/>
                  </a:lnTo>
                  <a:lnTo>
                    <a:pt x="484" y="22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5592100" y="1110525"/>
              <a:ext cx="65825" cy="57125"/>
            </a:xfrm>
            <a:custGeom>
              <a:avLst/>
              <a:gdLst/>
              <a:ahLst/>
              <a:cxnLst/>
              <a:rect l="l" t="t" r="r" b="b"/>
              <a:pathLst>
                <a:path w="2633" h="2285" extrusionOk="0">
                  <a:moveTo>
                    <a:pt x="2632" y="1"/>
                  </a:moveTo>
                  <a:lnTo>
                    <a:pt x="2126" y="88"/>
                  </a:lnTo>
                  <a:lnTo>
                    <a:pt x="1" y="2285"/>
                  </a:lnTo>
                  <a:lnTo>
                    <a:pt x="482" y="22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565750" y="1115325"/>
              <a:ext cx="64325" cy="56750"/>
            </a:xfrm>
            <a:custGeom>
              <a:avLst/>
              <a:gdLst/>
              <a:ahLst/>
              <a:cxnLst/>
              <a:rect l="l" t="t" r="r" b="b"/>
              <a:pathLst>
                <a:path w="2573" h="2270" extrusionOk="0">
                  <a:moveTo>
                    <a:pt x="2572" y="0"/>
                  </a:moveTo>
                  <a:lnTo>
                    <a:pt x="2068" y="88"/>
                  </a:lnTo>
                  <a:lnTo>
                    <a:pt x="1" y="2270"/>
                  </a:lnTo>
                  <a:lnTo>
                    <a:pt x="480" y="21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5538700" y="1120575"/>
              <a:ext cx="63200" cy="56800"/>
            </a:xfrm>
            <a:custGeom>
              <a:avLst/>
              <a:gdLst/>
              <a:ahLst/>
              <a:cxnLst/>
              <a:rect l="l" t="t" r="r" b="b"/>
              <a:pathLst>
                <a:path w="2528" h="2272" extrusionOk="0">
                  <a:moveTo>
                    <a:pt x="2527" y="1"/>
                  </a:moveTo>
                  <a:lnTo>
                    <a:pt x="2010" y="104"/>
                  </a:lnTo>
                  <a:lnTo>
                    <a:pt x="0" y="2271"/>
                  </a:lnTo>
                  <a:lnTo>
                    <a:pt x="492" y="217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5511750" y="1126225"/>
              <a:ext cx="61725" cy="56375"/>
            </a:xfrm>
            <a:custGeom>
              <a:avLst/>
              <a:gdLst/>
              <a:ahLst/>
              <a:cxnLst/>
              <a:rect l="l" t="t" r="r" b="b"/>
              <a:pathLst>
                <a:path w="2469" h="2255" extrusionOk="0">
                  <a:moveTo>
                    <a:pt x="2468" y="0"/>
                  </a:moveTo>
                  <a:lnTo>
                    <a:pt x="1953" y="102"/>
                  </a:lnTo>
                  <a:lnTo>
                    <a:pt x="1" y="2255"/>
                  </a:lnTo>
                  <a:lnTo>
                    <a:pt x="490" y="21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5484950" y="1131800"/>
              <a:ext cx="60250" cy="56025"/>
            </a:xfrm>
            <a:custGeom>
              <a:avLst/>
              <a:gdLst/>
              <a:ahLst/>
              <a:cxnLst/>
              <a:rect l="l" t="t" r="r" b="b"/>
              <a:pathLst>
                <a:path w="2410" h="2241" extrusionOk="0">
                  <a:moveTo>
                    <a:pt x="2409" y="0"/>
                  </a:moveTo>
                  <a:lnTo>
                    <a:pt x="1895" y="103"/>
                  </a:lnTo>
                  <a:lnTo>
                    <a:pt x="1" y="2240"/>
                  </a:lnTo>
                  <a:lnTo>
                    <a:pt x="488" y="21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5457525" y="1137850"/>
              <a:ext cx="59050" cy="55975"/>
            </a:xfrm>
            <a:custGeom>
              <a:avLst/>
              <a:gdLst/>
              <a:ahLst/>
              <a:cxnLst/>
              <a:rect l="l" t="t" r="r" b="b"/>
              <a:pathLst>
                <a:path w="2362" h="2239" extrusionOk="0">
                  <a:moveTo>
                    <a:pt x="2361" y="1"/>
                  </a:moveTo>
                  <a:lnTo>
                    <a:pt x="1837" y="118"/>
                  </a:lnTo>
                  <a:lnTo>
                    <a:pt x="1" y="2238"/>
                  </a:lnTo>
                  <a:lnTo>
                    <a:pt x="499" y="21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5430225" y="1144250"/>
              <a:ext cx="57550" cy="55550"/>
            </a:xfrm>
            <a:custGeom>
              <a:avLst/>
              <a:gdLst/>
              <a:ahLst/>
              <a:cxnLst/>
              <a:rect l="l" t="t" r="r" b="b"/>
              <a:pathLst>
                <a:path w="2302" h="2222" extrusionOk="0">
                  <a:moveTo>
                    <a:pt x="2301" y="1"/>
                  </a:moveTo>
                  <a:lnTo>
                    <a:pt x="1779" y="116"/>
                  </a:lnTo>
                  <a:lnTo>
                    <a:pt x="0" y="2221"/>
                  </a:lnTo>
                  <a:lnTo>
                    <a:pt x="496" y="21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5403000" y="1150600"/>
              <a:ext cx="56100" cy="55175"/>
            </a:xfrm>
            <a:custGeom>
              <a:avLst/>
              <a:gdLst/>
              <a:ahLst/>
              <a:cxnLst/>
              <a:rect l="l" t="t" r="r" b="b"/>
              <a:pathLst>
                <a:path w="2244" h="2207" extrusionOk="0">
                  <a:moveTo>
                    <a:pt x="2244" y="0"/>
                  </a:moveTo>
                  <a:lnTo>
                    <a:pt x="1721" y="118"/>
                  </a:lnTo>
                  <a:lnTo>
                    <a:pt x="1" y="2207"/>
                  </a:lnTo>
                  <a:lnTo>
                    <a:pt x="496" y="20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5375225" y="1157450"/>
              <a:ext cx="54900" cy="55075"/>
            </a:xfrm>
            <a:custGeom>
              <a:avLst/>
              <a:gdLst/>
              <a:ahLst/>
              <a:cxnLst/>
              <a:rect l="l" t="t" r="r" b="b"/>
              <a:pathLst>
                <a:path w="2196" h="2203" extrusionOk="0">
                  <a:moveTo>
                    <a:pt x="2195" y="0"/>
                  </a:moveTo>
                  <a:lnTo>
                    <a:pt x="1664" y="130"/>
                  </a:lnTo>
                  <a:lnTo>
                    <a:pt x="1" y="2202"/>
                  </a:lnTo>
                  <a:lnTo>
                    <a:pt x="505" y="20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5347600" y="1164575"/>
              <a:ext cx="53375" cy="54625"/>
            </a:xfrm>
            <a:custGeom>
              <a:avLst/>
              <a:gdLst/>
              <a:ahLst/>
              <a:cxnLst/>
              <a:rect l="l" t="t" r="r" b="b"/>
              <a:pathLst>
                <a:path w="2135" h="2185" extrusionOk="0">
                  <a:moveTo>
                    <a:pt x="2134" y="1"/>
                  </a:moveTo>
                  <a:lnTo>
                    <a:pt x="1606" y="130"/>
                  </a:lnTo>
                  <a:lnTo>
                    <a:pt x="1" y="2185"/>
                  </a:lnTo>
                  <a:lnTo>
                    <a:pt x="502" y="206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5320000" y="1171675"/>
              <a:ext cx="51925" cy="54300"/>
            </a:xfrm>
            <a:custGeom>
              <a:avLst/>
              <a:gdLst/>
              <a:ahLst/>
              <a:cxnLst/>
              <a:rect l="l" t="t" r="r" b="b"/>
              <a:pathLst>
                <a:path w="2077" h="2172" extrusionOk="0">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5291950" y="1179300"/>
              <a:ext cx="50650" cy="54100"/>
            </a:xfrm>
            <a:custGeom>
              <a:avLst/>
              <a:gdLst/>
              <a:ahLst/>
              <a:cxnLst/>
              <a:rect l="l" t="t" r="r" b="b"/>
              <a:pathLst>
                <a:path w="2026" h="2164" extrusionOk="0">
                  <a:moveTo>
                    <a:pt x="2026" y="0"/>
                  </a:moveTo>
                  <a:lnTo>
                    <a:pt x="1490" y="143"/>
                  </a:lnTo>
                  <a:lnTo>
                    <a:pt x="1" y="2163"/>
                  </a:lnTo>
                  <a:lnTo>
                    <a:pt x="510" y="20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5275450" y="1183950"/>
              <a:ext cx="49750" cy="53800"/>
            </a:xfrm>
            <a:custGeom>
              <a:avLst/>
              <a:gdLst/>
              <a:ahLst/>
              <a:cxnLst/>
              <a:rect l="l" t="t" r="r" b="b"/>
              <a:pathLst>
                <a:path w="1990" h="2152" extrusionOk="0">
                  <a:moveTo>
                    <a:pt x="1990" y="1"/>
                  </a:moveTo>
                  <a:lnTo>
                    <a:pt x="1455" y="143"/>
                  </a:lnTo>
                  <a:lnTo>
                    <a:pt x="0" y="2152"/>
                  </a:lnTo>
                  <a:lnTo>
                    <a:pt x="508" y="20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5247600" y="1191800"/>
              <a:ext cx="48225" cy="53300"/>
            </a:xfrm>
            <a:custGeom>
              <a:avLst/>
              <a:gdLst/>
              <a:ahLst/>
              <a:cxnLst/>
              <a:rect l="l" t="t" r="r" b="b"/>
              <a:pathLst>
                <a:path w="1929" h="2132" extrusionOk="0">
                  <a:moveTo>
                    <a:pt x="1929" y="0"/>
                  </a:moveTo>
                  <a:lnTo>
                    <a:pt x="1397" y="142"/>
                  </a:lnTo>
                  <a:lnTo>
                    <a:pt x="0" y="2132"/>
                  </a:lnTo>
                  <a:lnTo>
                    <a:pt x="506" y="1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5219375" y="1199875"/>
              <a:ext cx="47025" cy="53175"/>
            </a:xfrm>
            <a:custGeom>
              <a:avLst/>
              <a:gdLst/>
              <a:ahLst/>
              <a:cxnLst/>
              <a:rect l="l" t="t" r="r" b="b"/>
              <a:pathLst>
                <a:path w="1881" h="2127" extrusionOk="0">
                  <a:moveTo>
                    <a:pt x="1880" y="1"/>
                  </a:moveTo>
                  <a:lnTo>
                    <a:pt x="1339" y="157"/>
                  </a:lnTo>
                  <a:lnTo>
                    <a:pt x="0" y="2127"/>
                  </a:lnTo>
                  <a:lnTo>
                    <a:pt x="515" y="19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5191150" y="1208425"/>
              <a:ext cx="45525" cy="52725"/>
            </a:xfrm>
            <a:custGeom>
              <a:avLst/>
              <a:gdLst/>
              <a:ahLst/>
              <a:cxnLst/>
              <a:rect l="l" t="t" r="r" b="b"/>
              <a:pathLst>
                <a:path w="1821" h="2109" extrusionOk="0">
                  <a:moveTo>
                    <a:pt x="1820" y="1"/>
                  </a:moveTo>
                  <a:lnTo>
                    <a:pt x="1281" y="156"/>
                  </a:lnTo>
                  <a:lnTo>
                    <a:pt x="1" y="2108"/>
                  </a:lnTo>
                  <a:lnTo>
                    <a:pt x="513" y="19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5163050" y="1216975"/>
              <a:ext cx="44000" cy="52200"/>
            </a:xfrm>
            <a:custGeom>
              <a:avLst/>
              <a:gdLst/>
              <a:ahLst/>
              <a:cxnLst/>
              <a:rect l="l" t="t" r="r" b="b"/>
              <a:pathLst>
                <a:path w="1760" h="2088" extrusionOk="0">
                  <a:moveTo>
                    <a:pt x="1760" y="0"/>
                  </a:moveTo>
                  <a:lnTo>
                    <a:pt x="1223" y="155"/>
                  </a:lnTo>
                  <a:lnTo>
                    <a:pt x="1" y="2087"/>
                  </a:lnTo>
                  <a:lnTo>
                    <a:pt x="512" y="19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5134575" y="1225800"/>
              <a:ext cx="42750" cy="52050"/>
            </a:xfrm>
            <a:custGeom>
              <a:avLst/>
              <a:gdLst/>
              <a:ahLst/>
              <a:cxnLst/>
              <a:rect l="l" t="t" r="r" b="b"/>
              <a:pathLst>
                <a:path w="1710" h="2082" extrusionOk="0">
                  <a:moveTo>
                    <a:pt x="1710" y="1"/>
                  </a:moveTo>
                  <a:lnTo>
                    <a:pt x="1165" y="169"/>
                  </a:lnTo>
                  <a:lnTo>
                    <a:pt x="1" y="2082"/>
                  </a:lnTo>
                  <a:lnTo>
                    <a:pt x="519" y="1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5106175" y="1235050"/>
              <a:ext cx="41250" cy="51525"/>
            </a:xfrm>
            <a:custGeom>
              <a:avLst/>
              <a:gdLst/>
              <a:ahLst/>
              <a:cxnLst/>
              <a:rect l="l" t="t" r="r" b="b"/>
              <a:pathLst>
                <a:path w="1650" h="2061" extrusionOk="0">
                  <a:moveTo>
                    <a:pt x="1649" y="1"/>
                  </a:moveTo>
                  <a:lnTo>
                    <a:pt x="1107" y="168"/>
                  </a:lnTo>
                  <a:lnTo>
                    <a:pt x="0" y="2060"/>
                  </a:lnTo>
                  <a:lnTo>
                    <a:pt x="516" y="19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5077825" y="1244250"/>
              <a:ext cx="39775" cy="51025"/>
            </a:xfrm>
            <a:custGeom>
              <a:avLst/>
              <a:gdLst/>
              <a:ahLst/>
              <a:cxnLst/>
              <a:rect l="l" t="t" r="r" b="b"/>
              <a:pathLst>
                <a:path w="1591" h="2041" extrusionOk="0">
                  <a:moveTo>
                    <a:pt x="1590" y="0"/>
                  </a:moveTo>
                  <a:lnTo>
                    <a:pt x="1049" y="169"/>
                  </a:lnTo>
                  <a:lnTo>
                    <a:pt x="0" y="2041"/>
                  </a:lnTo>
                  <a:lnTo>
                    <a:pt x="516" y="188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5049175" y="1253850"/>
              <a:ext cx="38450" cy="50800"/>
            </a:xfrm>
            <a:custGeom>
              <a:avLst/>
              <a:gdLst/>
              <a:ahLst/>
              <a:cxnLst/>
              <a:rect l="l" t="t" r="r" b="b"/>
              <a:pathLst>
                <a:path w="1538" h="2032" extrusionOk="0">
                  <a:moveTo>
                    <a:pt x="1538" y="0"/>
                  </a:moveTo>
                  <a:lnTo>
                    <a:pt x="991" y="179"/>
                  </a:lnTo>
                  <a:lnTo>
                    <a:pt x="0" y="2032"/>
                  </a:lnTo>
                  <a:lnTo>
                    <a:pt x="521" y="186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5020600" y="1263725"/>
              <a:ext cx="37000" cy="50275"/>
            </a:xfrm>
            <a:custGeom>
              <a:avLst/>
              <a:gdLst/>
              <a:ahLst/>
              <a:cxnLst/>
              <a:rect l="l" t="t" r="r" b="b"/>
              <a:pathLst>
                <a:path w="1480" h="2011" extrusionOk="0">
                  <a:moveTo>
                    <a:pt x="1479" y="0"/>
                  </a:moveTo>
                  <a:lnTo>
                    <a:pt x="934" y="179"/>
                  </a:lnTo>
                  <a:lnTo>
                    <a:pt x="1" y="2011"/>
                  </a:lnTo>
                  <a:lnTo>
                    <a:pt x="519" y="18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4992025" y="1273575"/>
              <a:ext cx="35575" cy="49850"/>
            </a:xfrm>
            <a:custGeom>
              <a:avLst/>
              <a:gdLst/>
              <a:ahLst/>
              <a:cxnLst/>
              <a:rect l="l" t="t" r="r" b="b"/>
              <a:pathLst>
                <a:path w="1423" h="1994" extrusionOk="0">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4963275" y="1283925"/>
              <a:ext cx="34200" cy="49475"/>
            </a:xfrm>
            <a:custGeom>
              <a:avLst/>
              <a:gdLst/>
              <a:ahLst/>
              <a:cxnLst/>
              <a:rect l="l" t="t" r="r" b="b"/>
              <a:pathLst>
                <a:path w="1368" h="1979" extrusionOk="0">
                  <a:moveTo>
                    <a:pt x="1367" y="0"/>
                  </a:moveTo>
                  <a:lnTo>
                    <a:pt x="818" y="191"/>
                  </a:lnTo>
                  <a:lnTo>
                    <a:pt x="0" y="1979"/>
                  </a:lnTo>
                  <a:lnTo>
                    <a:pt x="523" y="17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4934575" y="1294400"/>
              <a:ext cx="32725" cy="48925"/>
            </a:xfrm>
            <a:custGeom>
              <a:avLst/>
              <a:gdLst/>
              <a:ahLst/>
              <a:cxnLst/>
              <a:rect l="l" t="t" r="r" b="b"/>
              <a:pathLst>
                <a:path w="1309" h="1957" extrusionOk="0">
                  <a:moveTo>
                    <a:pt x="1308" y="0"/>
                  </a:moveTo>
                  <a:lnTo>
                    <a:pt x="761" y="191"/>
                  </a:lnTo>
                  <a:lnTo>
                    <a:pt x="0" y="1957"/>
                  </a:lnTo>
                  <a:lnTo>
                    <a:pt x="522" y="17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4905850" y="1304850"/>
              <a:ext cx="31350" cy="48650"/>
            </a:xfrm>
            <a:custGeom>
              <a:avLst/>
              <a:gdLst/>
              <a:ahLst/>
              <a:cxnLst/>
              <a:rect l="l" t="t" r="r" b="b"/>
              <a:pathLst>
                <a:path w="1254" h="1946" extrusionOk="0">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4877000" y="1315900"/>
              <a:ext cx="29925" cy="48125"/>
            </a:xfrm>
            <a:custGeom>
              <a:avLst/>
              <a:gdLst/>
              <a:ahLst/>
              <a:cxnLst/>
              <a:rect l="l" t="t" r="r" b="b"/>
              <a:pathLst>
                <a:path w="1197" h="1925" extrusionOk="0">
                  <a:moveTo>
                    <a:pt x="0" y="1925"/>
                  </a:moveTo>
                  <a:lnTo>
                    <a:pt x="525" y="1733"/>
                  </a:lnTo>
                  <a:lnTo>
                    <a:pt x="1197" y="1"/>
                  </a:lnTo>
                  <a:lnTo>
                    <a:pt x="647" y="2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4848225" y="1326975"/>
              <a:ext cx="28475" cy="47575"/>
            </a:xfrm>
            <a:custGeom>
              <a:avLst/>
              <a:gdLst/>
              <a:ahLst/>
              <a:cxnLst/>
              <a:rect l="l" t="t" r="r" b="b"/>
              <a:pathLst>
                <a:path w="1139" h="1903" extrusionOk="0">
                  <a:moveTo>
                    <a:pt x="523" y="1711"/>
                  </a:moveTo>
                  <a:lnTo>
                    <a:pt x="1139" y="1"/>
                  </a:lnTo>
                  <a:lnTo>
                    <a:pt x="590" y="202"/>
                  </a:lnTo>
                  <a:lnTo>
                    <a:pt x="0" y="19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4819375" y="1338100"/>
              <a:ext cx="27125" cy="47275"/>
            </a:xfrm>
            <a:custGeom>
              <a:avLst/>
              <a:gdLst/>
              <a:ahLst/>
              <a:cxnLst/>
              <a:rect l="l" t="t" r="r" b="b"/>
              <a:pathLst>
                <a:path w="1085" h="1891" extrusionOk="0">
                  <a:moveTo>
                    <a:pt x="527" y="1688"/>
                  </a:moveTo>
                  <a:lnTo>
                    <a:pt x="1085" y="0"/>
                  </a:lnTo>
                  <a:lnTo>
                    <a:pt x="533" y="213"/>
                  </a:lnTo>
                  <a:lnTo>
                    <a:pt x="0" y="18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790475" y="1349775"/>
              <a:ext cx="25700" cy="46700"/>
            </a:xfrm>
            <a:custGeom>
              <a:avLst/>
              <a:gdLst/>
              <a:ahLst/>
              <a:cxnLst/>
              <a:rect l="l" t="t" r="r" b="b"/>
              <a:pathLst>
                <a:path w="1028" h="1868" extrusionOk="0">
                  <a:moveTo>
                    <a:pt x="525" y="1666"/>
                  </a:moveTo>
                  <a:lnTo>
                    <a:pt x="1028" y="1"/>
                  </a:lnTo>
                  <a:lnTo>
                    <a:pt x="477" y="214"/>
                  </a:lnTo>
                  <a:lnTo>
                    <a:pt x="1" y="18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761650" y="1361450"/>
              <a:ext cx="24250" cy="46100"/>
            </a:xfrm>
            <a:custGeom>
              <a:avLst/>
              <a:gdLst/>
              <a:ahLst/>
              <a:cxnLst/>
              <a:rect l="l" t="t" r="r" b="b"/>
              <a:pathLst>
                <a:path w="970" h="1844" extrusionOk="0">
                  <a:moveTo>
                    <a:pt x="524" y="1642"/>
                  </a:moveTo>
                  <a:lnTo>
                    <a:pt x="970" y="0"/>
                  </a:lnTo>
                  <a:lnTo>
                    <a:pt x="421" y="212"/>
                  </a:lnTo>
                  <a:lnTo>
                    <a:pt x="1" y="1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4732750" y="1373275"/>
              <a:ext cx="22900" cy="45775"/>
            </a:xfrm>
            <a:custGeom>
              <a:avLst/>
              <a:gdLst/>
              <a:ahLst/>
              <a:cxnLst/>
              <a:rect l="l" t="t" r="r" b="b"/>
              <a:pathLst>
                <a:path w="916" h="1831" extrusionOk="0">
                  <a:moveTo>
                    <a:pt x="526" y="1618"/>
                  </a:moveTo>
                  <a:lnTo>
                    <a:pt x="916" y="0"/>
                  </a:lnTo>
                  <a:lnTo>
                    <a:pt x="365" y="222"/>
                  </a:lnTo>
                  <a:lnTo>
                    <a:pt x="1" y="18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4646100" y="1410175"/>
              <a:ext cx="18700" cy="44225"/>
            </a:xfrm>
            <a:custGeom>
              <a:avLst/>
              <a:gdLst/>
              <a:ahLst/>
              <a:cxnLst/>
              <a:rect l="l" t="t" r="r" b="b"/>
              <a:pathLst>
                <a:path w="748" h="1769" extrusionOk="0">
                  <a:moveTo>
                    <a:pt x="748" y="1"/>
                  </a:moveTo>
                  <a:lnTo>
                    <a:pt x="197" y="233"/>
                  </a:lnTo>
                  <a:lnTo>
                    <a:pt x="1" y="1769"/>
                  </a:lnTo>
                  <a:lnTo>
                    <a:pt x="526" y="15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4617225" y="1422950"/>
              <a:ext cx="17300" cy="43625"/>
            </a:xfrm>
            <a:custGeom>
              <a:avLst/>
              <a:gdLst/>
              <a:ahLst/>
              <a:cxnLst/>
              <a:rect l="l" t="t" r="r" b="b"/>
              <a:pathLst>
                <a:path w="692" h="1745" extrusionOk="0">
                  <a:moveTo>
                    <a:pt x="692" y="0"/>
                  </a:moveTo>
                  <a:lnTo>
                    <a:pt x="141" y="232"/>
                  </a:lnTo>
                  <a:lnTo>
                    <a:pt x="1" y="1744"/>
                  </a:lnTo>
                  <a:lnTo>
                    <a:pt x="525" y="15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4588400" y="1435700"/>
              <a:ext cx="15875" cy="43025"/>
            </a:xfrm>
            <a:custGeom>
              <a:avLst/>
              <a:gdLst/>
              <a:ahLst/>
              <a:cxnLst/>
              <a:rect l="l" t="t" r="r" b="b"/>
              <a:pathLst>
                <a:path w="635" h="1721" extrusionOk="0">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559550" y="1448800"/>
              <a:ext cx="14500" cy="42625"/>
            </a:xfrm>
            <a:custGeom>
              <a:avLst/>
              <a:gdLst/>
              <a:ahLst/>
              <a:cxnLst/>
              <a:rect l="l" t="t" r="r" b="b"/>
              <a:pathLst>
                <a:path w="580" h="1705" extrusionOk="0">
                  <a:moveTo>
                    <a:pt x="580" y="0"/>
                  </a:moveTo>
                  <a:lnTo>
                    <a:pt x="30" y="242"/>
                  </a:lnTo>
                  <a:lnTo>
                    <a:pt x="0" y="1704"/>
                  </a:lnTo>
                  <a:lnTo>
                    <a:pt x="525" y="1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4530100" y="1462075"/>
              <a:ext cx="13750" cy="41975"/>
            </a:xfrm>
            <a:custGeom>
              <a:avLst/>
              <a:gdLst/>
              <a:ahLst/>
              <a:cxnLst/>
              <a:rect l="l" t="t" r="r" b="b"/>
              <a:pathLst>
                <a:path w="550" h="1679" extrusionOk="0">
                  <a:moveTo>
                    <a:pt x="550" y="1449"/>
                  </a:moveTo>
                  <a:lnTo>
                    <a:pt x="550" y="0"/>
                  </a:lnTo>
                  <a:lnTo>
                    <a:pt x="0" y="242"/>
                  </a:lnTo>
                  <a:lnTo>
                    <a:pt x="26" y="16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4499925" y="1475325"/>
              <a:ext cx="15125" cy="41525"/>
            </a:xfrm>
            <a:custGeom>
              <a:avLst/>
              <a:gdLst/>
              <a:ahLst/>
              <a:cxnLst/>
              <a:rect l="l" t="t" r="r" b="b"/>
              <a:pathLst>
                <a:path w="605" h="1661" extrusionOk="0">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4469825" y="1489050"/>
              <a:ext cx="16475" cy="40975"/>
            </a:xfrm>
            <a:custGeom>
              <a:avLst/>
              <a:gdLst/>
              <a:ahLst/>
              <a:cxnLst/>
              <a:rect l="l" t="t" r="r" b="b"/>
              <a:pathLst>
                <a:path w="659" h="1639" extrusionOk="0">
                  <a:moveTo>
                    <a:pt x="659" y="1399"/>
                  </a:moveTo>
                  <a:lnTo>
                    <a:pt x="548" y="1"/>
                  </a:lnTo>
                  <a:lnTo>
                    <a:pt x="1" y="251"/>
                  </a:lnTo>
                  <a:lnTo>
                    <a:pt x="135" y="1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39725" y="1502825"/>
              <a:ext cx="17825" cy="40300"/>
            </a:xfrm>
            <a:custGeom>
              <a:avLst/>
              <a:gdLst/>
              <a:ahLst/>
              <a:cxnLst/>
              <a:rect l="l" t="t" r="r" b="b"/>
              <a:pathLst>
                <a:path w="713" h="1612" extrusionOk="0">
                  <a:moveTo>
                    <a:pt x="713" y="1374"/>
                  </a:moveTo>
                  <a:lnTo>
                    <a:pt x="547" y="0"/>
                  </a:lnTo>
                  <a:lnTo>
                    <a:pt x="1" y="251"/>
                  </a:lnTo>
                  <a:lnTo>
                    <a:pt x="190" y="16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409700" y="1516625"/>
              <a:ext cx="19150" cy="39875"/>
            </a:xfrm>
            <a:custGeom>
              <a:avLst/>
              <a:gdLst/>
              <a:ahLst/>
              <a:cxnLst/>
              <a:rect l="l" t="t" r="r" b="b"/>
              <a:pathLst>
                <a:path w="766" h="1595" extrusionOk="0">
                  <a:moveTo>
                    <a:pt x="766" y="1347"/>
                  </a:moveTo>
                  <a:lnTo>
                    <a:pt x="546" y="0"/>
                  </a:lnTo>
                  <a:lnTo>
                    <a:pt x="0" y="260"/>
                  </a:lnTo>
                  <a:lnTo>
                    <a:pt x="245" y="15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379700" y="1530875"/>
              <a:ext cx="20525" cy="39225"/>
            </a:xfrm>
            <a:custGeom>
              <a:avLst/>
              <a:gdLst/>
              <a:ahLst/>
              <a:cxnLst/>
              <a:rect l="l" t="t" r="r" b="b"/>
              <a:pathLst>
                <a:path w="821" h="1569" extrusionOk="0">
                  <a:moveTo>
                    <a:pt x="820" y="1321"/>
                  </a:moveTo>
                  <a:lnTo>
                    <a:pt x="546" y="1"/>
                  </a:lnTo>
                  <a:lnTo>
                    <a:pt x="1" y="260"/>
                  </a:lnTo>
                  <a:lnTo>
                    <a:pt x="300" y="15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4349750" y="1545125"/>
              <a:ext cx="21875" cy="38575"/>
            </a:xfrm>
            <a:custGeom>
              <a:avLst/>
              <a:gdLst/>
              <a:ahLst/>
              <a:cxnLst/>
              <a:rect l="l" t="t" r="r" b="b"/>
              <a:pathLst>
                <a:path w="875" h="1543" extrusionOk="0">
                  <a:moveTo>
                    <a:pt x="875" y="1296"/>
                  </a:moveTo>
                  <a:lnTo>
                    <a:pt x="545" y="1"/>
                  </a:lnTo>
                  <a:lnTo>
                    <a:pt x="1" y="260"/>
                  </a:lnTo>
                  <a:lnTo>
                    <a:pt x="354" y="15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4319900" y="1559500"/>
              <a:ext cx="23125" cy="38125"/>
            </a:xfrm>
            <a:custGeom>
              <a:avLst/>
              <a:gdLst/>
              <a:ahLst/>
              <a:cxnLst/>
              <a:rect l="l" t="t" r="r" b="b"/>
              <a:pathLst>
                <a:path w="925" h="1525" extrusionOk="0">
                  <a:moveTo>
                    <a:pt x="925" y="1268"/>
                  </a:moveTo>
                  <a:lnTo>
                    <a:pt x="543" y="1"/>
                  </a:lnTo>
                  <a:lnTo>
                    <a:pt x="0" y="269"/>
                  </a:lnTo>
                  <a:lnTo>
                    <a:pt x="408" y="15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4290075" y="1574250"/>
              <a:ext cx="24500" cy="37425"/>
            </a:xfrm>
            <a:custGeom>
              <a:avLst/>
              <a:gdLst/>
              <a:ahLst/>
              <a:cxnLst/>
              <a:rect l="l" t="t" r="r" b="b"/>
              <a:pathLst>
                <a:path w="980" h="1497" extrusionOk="0">
                  <a:moveTo>
                    <a:pt x="980" y="1241"/>
                  </a:moveTo>
                  <a:lnTo>
                    <a:pt x="543" y="0"/>
                  </a:lnTo>
                  <a:lnTo>
                    <a:pt x="0" y="268"/>
                  </a:lnTo>
                  <a:lnTo>
                    <a:pt x="463" y="14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4260275" y="1588925"/>
              <a:ext cx="25850" cy="36775"/>
            </a:xfrm>
            <a:custGeom>
              <a:avLst/>
              <a:gdLst/>
              <a:ahLst/>
              <a:cxnLst/>
              <a:rect l="l" t="t" r="r" b="b"/>
              <a:pathLst>
                <a:path w="1034" h="1471" extrusionOk="0">
                  <a:moveTo>
                    <a:pt x="1033" y="1216"/>
                  </a:moveTo>
                  <a:lnTo>
                    <a:pt x="542" y="1"/>
                  </a:lnTo>
                  <a:lnTo>
                    <a:pt x="0" y="268"/>
                  </a:lnTo>
                  <a:lnTo>
                    <a:pt x="516" y="14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4230650" y="1603875"/>
              <a:ext cx="27125" cy="36300"/>
            </a:xfrm>
            <a:custGeom>
              <a:avLst/>
              <a:gdLst/>
              <a:ahLst/>
              <a:cxnLst/>
              <a:rect l="l" t="t" r="r" b="b"/>
              <a:pathLst>
                <a:path w="1085" h="1452" extrusionOk="0">
                  <a:moveTo>
                    <a:pt x="1084" y="1188"/>
                  </a:moveTo>
                  <a:lnTo>
                    <a:pt x="539" y="0"/>
                  </a:lnTo>
                  <a:lnTo>
                    <a:pt x="0" y="276"/>
                  </a:lnTo>
                  <a:lnTo>
                    <a:pt x="570" y="14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201025" y="1619025"/>
              <a:ext cx="28475" cy="35625"/>
            </a:xfrm>
            <a:custGeom>
              <a:avLst/>
              <a:gdLst/>
              <a:ahLst/>
              <a:cxnLst/>
              <a:rect l="l" t="t" r="r" b="b"/>
              <a:pathLst>
                <a:path w="1139" h="1425" extrusionOk="0">
                  <a:moveTo>
                    <a:pt x="1138" y="1161"/>
                  </a:moveTo>
                  <a:lnTo>
                    <a:pt x="539" y="1"/>
                  </a:lnTo>
                  <a:lnTo>
                    <a:pt x="1" y="276"/>
                  </a:lnTo>
                  <a:lnTo>
                    <a:pt x="624" y="14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4171450" y="1634200"/>
              <a:ext cx="29775" cy="34975"/>
            </a:xfrm>
            <a:custGeom>
              <a:avLst/>
              <a:gdLst/>
              <a:ahLst/>
              <a:cxnLst/>
              <a:rect l="l" t="t" r="r" b="b"/>
              <a:pathLst>
                <a:path w="1191" h="1399" extrusionOk="0">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4142050" y="1649650"/>
              <a:ext cx="31050" cy="34400"/>
            </a:xfrm>
            <a:custGeom>
              <a:avLst/>
              <a:gdLst/>
              <a:ahLst/>
              <a:cxnLst/>
              <a:rect l="l" t="t" r="r" b="b"/>
              <a:pathLst>
                <a:path w="1242" h="1376" extrusionOk="0">
                  <a:moveTo>
                    <a:pt x="1241" y="1105"/>
                  </a:moveTo>
                  <a:lnTo>
                    <a:pt x="535" y="0"/>
                  </a:lnTo>
                  <a:lnTo>
                    <a:pt x="1" y="285"/>
                  </a:lnTo>
                  <a:lnTo>
                    <a:pt x="732" y="1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4112650" y="1665250"/>
              <a:ext cx="32400" cy="33700"/>
            </a:xfrm>
            <a:custGeom>
              <a:avLst/>
              <a:gdLst/>
              <a:ahLst/>
              <a:cxnLst/>
              <a:rect l="l" t="t" r="r" b="b"/>
              <a:pathLst>
                <a:path w="1296" h="1348" extrusionOk="0">
                  <a:moveTo>
                    <a:pt x="1296" y="1076"/>
                  </a:moveTo>
                  <a:lnTo>
                    <a:pt x="536" y="1"/>
                  </a:lnTo>
                  <a:lnTo>
                    <a:pt x="1" y="284"/>
                  </a:lnTo>
                  <a:lnTo>
                    <a:pt x="785" y="13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4095275" y="1674450"/>
              <a:ext cx="33200" cy="33300"/>
            </a:xfrm>
            <a:custGeom>
              <a:avLst/>
              <a:gdLst/>
              <a:ahLst/>
              <a:cxnLst/>
              <a:rect l="l" t="t" r="r" b="b"/>
              <a:pathLst>
                <a:path w="1328" h="1332" extrusionOk="0">
                  <a:moveTo>
                    <a:pt x="817" y="1331"/>
                  </a:moveTo>
                  <a:lnTo>
                    <a:pt x="1327" y="1061"/>
                  </a:lnTo>
                  <a:lnTo>
                    <a:pt x="536" y="0"/>
                  </a:lnTo>
                  <a:lnTo>
                    <a:pt x="1" y="28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4066150" y="1690250"/>
              <a:ext cx="34400" cy="32750"/>
            </a:xfrm>
            <a:custGeom>
              <a:avLst/>
              <a:gdLst/>
              <a:ahLst/>
              <a:cxnLst/>
              <a:rect l="l" t="t" r="r" b="b"/>
              <a:pathLst>
                <a:path w="1376" h="1310" extrusionOk="0">
                  <a:moveTo>
                    <a:pt x="1" y="292"/>
                  </a:moveTo>
                  <a:lnTo>
                    <a:pt x="871" y="1309"/>
                  </a:lnTo>
                  <a:lnTo>
                    <a:pt x="1375" y="1031"/>
                  </a:lnTo>
                  <a:lnTo>
                    <a:pt x="53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4037050" y="1706250"/>
              <a:ext cx="35725" cy="32025"/>
            </a:xfrm>
            <a:custGeom>
              <a:avLst/>
              <a:gdLst/>
              <a:ahLst/>
              <a:cxnLst/>
              <a:rect l="l" t="t" r="r" b="b"/>
              <a:pathLst>
                <a:path w="1429" h="1281" extrusionOk="0">
                  <a:moveTo>
                    <a:pt x="0" y="291"/>
                  </a:moveTo>
                  <a:lnTo>
                    <a:pt x="923" y="1281"/>
                  </a:lnTo>
                  <a:lnTo>
                    <a:pt x="1428" y="1003"/>
                  </a:lnTo>
                  <a:lnTo>
                    <a:pt x="53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4007925" y="1722250"/>
              <a:ext cx="37050" cy="31350"/>
            </a:xfrm>
            <a:custGeom>
              <a:avLst/>
              <a:gdLst/>
              <a:ahLst/>
              <a:cxnLst/>
              <a:rect l="l" t="t" r="r" b="b"/>
              <a:pathLst>
                <a:path w="1482" h="1254" extrusionOk="0">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3979125" y="1738525"/>
              <a:ext cx="38250" cy="30750"/>
            </a:xfrm>
            <a:custGeom>
              <a:avLst/>
              <a:gdLst/>
              <a:ahLst/>
              <a:cxnLst/>
              <a:rect l="l" t="t" r="r" b="b"/>
              <a:pathLst>
                <a:path w="1530" h="1230" extrusionOk="0">
                  <a:moveTo>
                    <a:pt x="0" y="298"/>
                  </a:moveTo>
                  <a:lnTo>
                    <a:pt x="1030" y="1229"/>
                  </a:lnTo>
                  <a:lnTo>
                    <a:pt x="1530" y="945"/>
                  </a:lnTo>
                  <a:lnTo>
                    <a:pt x="5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3950300" y="1754925"/>
              <a:ext cx="39600" cy="30000"/>
            </a:xfrm>
            <a:custGeom>
              <a:avLst/>
              <a:gdLst/>
              <a:ahLst/>
              <a:cxnLst/>
              <a:rect l="l" t="t" r="r" b="b"/>
              <a:pathLst>
                <a:path w="1584" h="1200" extrusionOk="0">
                  <a:moveTo>
                    <a:pt x="0" y="299"/>
                  </a:moveTo>
                  <a:lnTo>
                    <a:pt x="1083" y="1200"/>
                  </a:lnTo>
                  <a:lnTo>
                    <a:pt x="1583" y="916"/>
                  </a:lnTo>
                  <a:lnTo>
                    <a:pt x="52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3921575" y="1771325"/>
              <a:ext cx="40775" cy="29400"/>
            </a:xfrm>
            <a:custGeom>
              <a:avLst/>
              <a:gdLst/>
              <a:ahLst/>
              <a:cxnLst/>
              <a:rect l="l" t="t" r="r" b="b"/>
              <a:pathLst>
                <a:path w="1631" h="1176" extrusionOk="0">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3893100" y="1788075"/>
              <a:ext cx="42075" cy="28675"/>
            </a:xfrm>
            <a:custGeom>
              <a:avLst/>
              <a:gdLst/>
              <a:ahLst/>
              <a:cxnLst/>
              <a:rect l="l" t="t" r="r" b="b"/>
              <a:pathLst>
                <a:path w="1683" h="1147" extrusionOk="0">
                  <a:moveTo>
                    <a:pt x="0" y="305"/>
                  </a:moveTo>
                  <a:lnTo>
                    <a:pt x="1189" y="1146"/>
                  </a:lnTo>
                  <a:lnTo>
                    <a:pt x="1683" y="855"/>
                  </a:lnTo>
                  <a:lnTo>
                    <a:pt x="51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3864575" y="1804850"/>
              <a:ext cx="43450" cy="27925"/>
            </a:xfrm>
            <a:custGeom>
              <a:avLst/>
              <a:gdLst/>
              <a:ahLst/>
              <a:cxnLst/>
              <a:rect l="l" t="t" r="r" b="b"/>
              <a:pathLst>
                <a:path w="1738" h="1117" extrusionOk="0">
                  <a:moveTo>
                    <a:pt x="1" y="306"/>
                  </a:moveTo>
                  <a:lnTo>
                    <a:pt x="1242" y="1116"/>
                  </a:lnTo>
                  <a:lnTo>
                    <a:pt x="1737" y="825"/>
                  </a:lnTo>
                  <a:lnTo>
                    <a:pt x="5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3836275" y="1821675"/>
              <a:ext cx="44575" cy="27325"/>
            </a:xfrm>
            <a:custGeom>
              <a:avLst/>
              <a:gdLst/>
              <a:ahLst/>
              <a:cxnLst/>
              <a:rect l="l" t="t" r="r" b="b"/>
              <a:pathLst>
                <a:path w="1783" h="1093" extrusionOk="0">
                  <a:moveTo>
                    <a:pt x="1" y="312"/>
                  </a:moveTo>
                  <a:lnTo>
                    <a:pt x="1296" y="1092"/>
                  </a:lnTo>
                  <a:lnTo>
                    <a:pt x="1782" y="794"/>
                  </a:lnTo>
                  <a:lnTo>
                    <a:pt x="51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3808150" y="1838800"/>
              <a:ext cx="45925" cy="26550"/>
            </a:xfrm>
            <a:custGeom>
              <a:avLst/>
              <a:gdLst/>
              <a:ahLst/>
              <a:cxnLst/>
              <a:rect l="l" t="t" r="r" b="b"/>
              <a:pathLst>
                <a:path w="1837" h="1062" extrusionOk="0">
                  <a:moveTo>
                    <a:pt x="1" y="312"/>
                  </a:moveTo>
                  <a:lnTo>
                    <a:pt x="1349" y="1061"/>
                  </a:lnTo>
                  <a:lnTo>
                    <a:pt x="1836" y="764"/>
                  </a:lnTo>
                  <a:lnTo>
                    <a:pt x="51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3780025" y="1855950"/>
              <a:ext cx="47225" cy="25775"/>
            </a:xfrm>
            <a:custGeom>
              <a:avLst/>
              <a:gdLst/>
              <a:ahLst/>
              <a:cxnLst/>
              <a:rect l="l" t="t" r="r" b="b"/>
              <a:pathLst>
                <a:path w="1889" h="1031" extrusionOk="0">
                  <a:moveTo>
                    <a:pt x="0" y="313"/>
                  </a:moveTo>
                  <a:lnTo>
                    <a:pt x="1400" y="1030"/>
                  </a:lnTo>
                  <a:lnTo>
                    <a:pt x="1888" y="733"/>
                  </a:lnTo>
                  <a:lnTo>
                    <a:pt x="5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3752200" y="1873200"/>
              <a:ext cx="48325" cy="25125"/>
            </a:xfrm>
            <a:custGeom>
              <a:avLst/>
              <a:gdLst/>
              <a:ahLst/>
              <a:cxnLst/>
              <a:rect l="l" t="t" r="r" b="b"/>
              <a:pathLst>
                <a:path w="1933" h="1005" extrusionOk="0">
                  <a:moveTo>
                    <a:pt x="0" y="318"/>
                  </a:moveTo>
                  <a:lnTo>
                    <a:pt x="1453" y="1005"/>
                  </a:lnTo>
                  <a:lnTo>
                    <a:pt x="1932" y="701"/>
                  </a:lnTo>
                  <a:lnTo>
                    <a:pt x="5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3724500" y="1890700"/>
              <a:ext cx="49650" cy="24325"/>
            </a:xfrm>
            <a:custGeom>
              <a:avLst/>
              <a:gdLst/>
              <a:ahLst/>
              <a:cxnLst/>
              <a:rect l="l" t="t" r="r" b="b"/>
              <a:pathLst>
                <a:path w="1986" h="973" extrusionOk="0">
                  <a:moveTo>
                    <a:pt x="0" y="318"/>
                  </a:moveTo>
                  <a:lnTo>
                    <a:pt x="1505" y="972"/>
                  </a:lnTo>
                  <a:lnTo>
                    <a:pt x="1985" y="669"/>
                  </a:lnTo>
                  <a:lnTo>
                    <a:pt x="5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3696725" y="1908175"/>
              <a:ext cx="50975" cy="23550"/>
            </a:xfrm>
            <a:custGeom>
              <a:avLst/>
              <a:gdLst/>
              <a:ahLst/>
              <a:cxnLst/>
              <a:rect l="l" t="t" r="r" b="b"/>
              <a:pathLst>
                <a:path w="2039" h="942" extrusionOk="0">
                  <a:moveTo>
                    <a:pt x="0" y="320"/>
                  </a:moveTo>
                  <a:lnTo>
                    <a:pt x="1558" y="942"/>
                  </a:lnTo>
                  <a:lnTo>
                    <a:pt x="2039" y="638"/>
                  </a:lnTo>
                  <a:lnTo>
                    <a:pt x="5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3669450" y="1925850"/>
              <a:ext cx="52075" cy="22875"/>
            </a:xfrm>
            <a:custGeom>
              <a:avLst/>
              <a:gdLst/>
              <a:ahLst/>
              <a:cxnLst/>
              <a:rect l="l" t="t" r="r" b="b"/>
              <a:pathLst>
                <a:path w="2083" h="915" extrusionOk="0">
                  <a:moveTo>
                    <a:pt x="0" y="323"/>
                  </a:moveTo>
                  <a:lnTo>
                    <a:pt x="1610" y="914"/>
                  </a:lnTo>
                  <a:lnTo>
                    <a:pt x="2082" y="604"/>
                  </a:lnTo>
                  <a:lnTo>
                    <a:pt x="49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3642175" y="1943625"/>
              <a:ext cx="53375" cy="22100"/>
            </a:xfrm>
            <a:custGeom>
              <a:avLst/>
              <a:gdLst/>
              <a:ahLst/>
              <a:cxnLst/>
              <a:rect l="l" t="t" r="r" b="b"/>
              <a:pathLst>
                <a:path w="2135" h="884" extrusionOk="0">
                  <a:moveTo>
                    <a:pt x="0" y="325"/>
                  </a:moveTo>
                  <a:lnTo>
                    <a:pt x="1663" y="883"/>
                  </a:lnTo>
                  <a:lnTo>
                    <a:pt x="2135" y="574"/>
                  </a:lnTo>
                  <a:lnTo>
                    <a:pt x="49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3614875" y="1961475"/>
              <a:ext cx="54675" cy="21300"/>
            </a:xfrm>
            <a:custGeom>
              <a:avLst/>
              <a:gdLst/>
              <a:ahLst/>
              <a:cxnLst/>
              <a:rect l="l" t="t" r="r" b="b"/>
              <a:pathLst>
                <a:path w="2187" h="852" extrusionOk="0">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3588150" y="1979500"/>
              <a:ext cx="55750" cy="20550"/>
            </a:xfrm>
            <a:custGeom>
              <a:avLst/>
              <a:gdLst/>
              <a:ahLst/>
              <a:cxnLst/>
              <a:rect l="l" t="t" r="r" b="b"/>
              <a:pathLst>
                <a:path w="2230" h="822" extrusionOk="0">
                  <a:moveTo>
                    <a:pt x="0" y="330"/>
                  </a:moveTo>
                  <a:lnTo>
                    <a:pt x="1767" y="822"/>
                  </a:lnTo>
                  <a:lnTo>
                    <a:pt x="2230" y="508"/>
                  </a:lnTo>
                  <a:lnTo>
                    <a:pt x="48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3561325" y="1997625"/>
              <a:ext cx="57125" cy="19750"/>
            </a:xfrm>
            <a:custGeom>
              <a:avLst/>
              <a:gdLst/>
              <a:ahLst/>
              <a:cxnLst/>
              <a:rect l="l" t="t" r="r" b="b"/>
              <a:pathLst>
                <a:path w="2285" h="790" extrusionOk="0">
                  <a:moveTo>
                    <a:pt x="0" y="330"/>
                  </a:moveTo>
                  <a:lnTo>
                    <a:pt x="1820" y="789"/>
                  </a:lnTo>
                  <a:lnTo>
                    <a:pt x="2284" y="475"/>
                  </a:lnTo>
                  <a:lnTo>
                    <a:pt x="48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3534650" y="2015800"/>
              <a:ext cx="58225" cy="18950"/>
            </a:xfrm>
            <a:custGeom>
              <a:avLst/>
              <a:gdLst/>
              <a:ahLst/>
              <a:cxnLst/>
              <a:rect l="l" t="t" r="r" b="b"/>
              <a:pathLst>
                <a:path w="2329" h="758" extrusionOk="0">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3"/>
            <p:cNvSpPr/>
            <p:nvPr/>
          </p:nvSpPr>
          <p:spPr>
            <a:xfrm>
              <a:off x="3508425" y="2034150"/>
              <a:ext cx="59450" cy="18150"/>
            </a:xfrm>
            <a:custGeom>
              <a:avLst/>
              <a:gdLst/>
              <a:ahLst/>
              <a:cxnLst/>
              <a:rect l="l" t="t" r="r" b="b"/>
              <a:pathLst>
                <a:path w="2378" h="726" extrusionOk="0">
                  <a:moveTo>
                    <a:pt x="1" y="335"/>
                  </a:moveTo>
                  <a:lnTo>
                    <a:pt x="1924" y="726"/>
                  </a:lnTo>
                  <a:lnTo>
                    <a:pt x="2377" y="407"/>
                  </a:lnTo>
                  <a:lnTo>
                    <a:pt x="47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3482125" y="2052575"/>
              <a:ext cx="60775" cy="17325"/>
            </a:xfrm>
            <a:custGeom>
              <a:avLst/>
              <a:gdLst/>
              <a:ahLst/>
              <a:cxnLst/>
              <a:rect l="l" t="t" r="r" b="b"/>
              <a:pathLst>
                <a:path w="2431" h="693" extrusionOk="0">
                  <a:moveTo>
                    <a:pt x="1" y="336"/>
                  </a:moveTo>
                  <a:lnTo>
                    <a:pt x="1975" y="692"/>
                  </a:lnTo>
                  <a:lnTo>
                    <a:pt x="2430" y="372"/>
                  </a:lnTo>
                  <a:lnTo>
                    <a:pt x="47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3456075" y="2071050"/>
              <a:ext cx="61775" cy="16550"/>
            </a:xfrm>
            <a:custGeom>
              <a:avLst/>
              <a:gdLst/>
              <a:ahLst/>
              <a:cxnLst/>
              <a:rect l="l" t="t" r="r" b="b"/>
              <a:pathLst>
                <a:path w="2471" h="662" extrusionOk="0">
                  <a:moveTo>
                    <a:pt x="0" y="340"/>
                  </a:moveTo>
                  <a:lnTo>
                    <a:pt x="2027" y="661"/>
                  </a:lnTo>
                  <a:lnTo>
                    <a:pt x="2471" y="339"/>
                  </a:lnTo>
                  <a:lnTo>
                    <a:pt x="4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a:off x="3430425" y="2089725"/>
              <a:ext cx="63050" cy="15675"/>
            </a:xfrm>
            <a:custGeom>
              <a:avLst/>
              <a:gdLst/>
              <a:ahLst/>
              <a:cxnLst/>
              <a:rect l="l" t="t" r="r" b="b"/>
              <a:pathLst>
                <a:path w="2522" h="627" extrusionOk="0">
                  <a:moveTo>
                    <a:pt x="0" y="339"/>
                  </a:moveTo>
                  <a:lnTo>
                    <a:pt x="2078" y="627"/>
                  </a:lnTo>
                  <a:lnTo>
                    <a:pt x="2521" y="303"/>
                  </a:lnTo>
                  <a:lnTo>
                    <a:pt x="4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3404675" y="2108425"/>
              <a:ext cx="64400" cy="14850"/>
            </a:xfrm>
            <a:custGeom>
              <a:avLst/>
              <a:gdLst/>
              <a:ahLst/>
              <a:cxnLst/>
              <a:rect l="l" t="t" r="r" b="b"/>
              <a:pathLst>
                <a:path w="2576" h="594" extrusionOk="0">
                  <a:moveTo>
                    <a:pt x="1" y="341"/>
                  </a:moveTo>
                  <a:lnTo>
                    <a:pt x="2130" y="594"/>
                  </a:lnTo>
                  <a:lnTo>
                    <a:pt x="2575" y="269"/>
                  </a:lnTo>
                  <a:lnTo>
                    <a:pt x="46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3379325" y="2127200"/>
              <a:ext cx="65275" cy="14050"/>
            </a:xfrm>
            <a:custGeom>
              <a:avLst/>
              <a:gdLst/>
              <a:ahLst/>
              <a:cxnLst/>
              <a:rect l="l" t="t" r="r" b="b"/>
              <a:pathLst>
                <a:path w="2611" h="562" extrusionOk="0">
                  <a:moveTo>
                    <a:pt x="0" y="344"/>
                  </a:moveTo>
                  <a:lnTo>
                    <a:pt x="2180" y="561"/>
                  </a:lnTo>
                  <a:lnTo>
                    <a:pt x="2611" y="23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3354250" y="2146125"/>
              <a:ext cx="66650" cy="13175"/>
            </a:xfrm>
            <a:custGeom>
              <a:avLst/>
              <a:gdLst/>
              <a:ahLst/>
              <a:cxnLst/>
              <a:rect l="l" t="t" r="r" b="b"/>
              <a:pathLst>
                <a:path w="2666" h="527" extrusionOk="0">
                  <a:moveTo>
                    <a:pt x="1" y="344"/>
                  </a:moveTo>
                  <a:lnTo>
                    <a:pt x="2232" y="527"/>
                  </a:lnTo>
                  <a:lnTo>
                    <a:pt x="2665" y="198"/>
                  </a:lnTo>
                  <a:lnTo>
                    <a:pt x="45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3329125" y="2165100"/>
              <a:ext cx="67950" cy="12325"/>
            </a:xfrm>
            <a:custGeom>
              <a:avLst/>
              <a:gdLst/>
              <a:ahLst/>
              <a:cxnLst/>
              <a:rect l="l" t="t" r="r" b="b"/>
              <a:pathLst>
                <a:path w="2718" h="493" extrusionOk="0">
                  <a:moveTo>
                    <a:pt x="0" y="346"/>
                  </a:moveTo>
                  <a:lnTo>
                    <a:pt x="2282" y="492"/>
                  </a:lnTo>
                  <a:lnTo>
                    <a:pt x="2717" y="162"/>
                  </a:lnTo>
                  <a:lnTo>
                    <a:pt x="45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3"/>
            <p:cNvSpPr/>
            <p:nvPr/>
          </p:nvSpPr>
          <p:spPr>
            <a:xfrm>
              <a:off x="3304500" y="2184150"/>
              <a:ext cx="68825" cy="11450"/>
            </a:xfrm>
            <a:custGeom>
              <a:avLst/>
              <a:gdLst/>
              <a:ahLst/>
              <a:cxnLst/>
              <a:rect l="l" t="t" r="r" b="b"/>
              <a:pathLst>
                <a:path w="2753" h="458" extrusionOk="0">
                  <a:moveTo>
                    <a:pt x="1" y="348"/>
                  </a:moveTo>
                  <a:lnTo>
                    <a:pt x="2333" y="458"/>
                  </a:lnTo>
                  <a:lnTo>
                    <a:pt x="2752" y="126"/>
                  </a:lnTo>
                  <a:lnTo>
                    <a:pt x="44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3"/>
            <p:cNvSpPr/>
            <p:nvPr/>
          </p:nvSpPr>
          <p:spPr>
            <a:xfrm>
              <a:off x="3280100" y="2203300"/>
              <a:ext cx="70100" cy="10600"/>
            </a:xfrm>
            <a:custGeom>
              <a:avLst/>
              <a:gdLst/>
              <a:ahLst/>
              <a:cxnLst/>
              <a:rect l="l" t="t" r="r" b="b"/>
              <a:pathLst>
                <a:path w="2804" h="424" extrusionOk="0">
                  <a:moveTo>
                    <a:pt x="0" y="350"/>
                  </a:moveTo>
                  <a:lnTo>
                    <a:pt x="2382" y="424"/>
                  </a:lnTo>
                  <a:lnTo>
                    <a:pt x="2804" y="91"/>
                  </a:lnTo>
                  <a:lnTo>
                    <a:pt x="4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a:off x="3255625" y="2222525"/>
              <a:ext cx="71375" cy="9700"/>
            </a:xfrm>
            <a:custGeom>
              <a:avLst/>
              <a:gdLst/>
              <a:ahLst/>
              <a:cxnLst/>
              <a:rect l="l" t="t" r="r" b="b"/>
              <a:pathLst>
                <a:path w="2855" h="388" extrusionOk="0">
                  <a:moveTo>
                    <a:pt x="0" y="351"/>
                  </a:moveTo>
                  <a:lnTo>
                    <a:pt x="2432" y="388"/>
                  </a:lnTo>
                  <a:lnTo>
                    <a:pt x="2855" y="54"/>
                  </a:lnTo>
                  <a:lnTo>
                    <a:pt x="44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3231750" y="2241800"/>
              <a:ext cx="72250" cy="8850"/>
            </a:xfrm>
            <a:custGeom>
              <a:avLst/>
              <a:gdLst/>
              <a:ahLst/>
              <a:cxnLst/>
              <a:rect l="l" t="t" r="r" b="b"/>
              <a:pathLst>
                <a:path w="2890" h="354" extrusionOk="0">
                  <a:moveTo>
                    <a:pt x="1" y="353"/>
                  </a:moveTo>
                  <a:lnTo>
                    <a:pt x="2483" y="354"/>
                  </a:lnTo>
                  <a:lnTo>
                    <a:pt x="2890" y="19"/>
                  </a:lnTo>
                  <a:lnTo>
                    <a:pt x="43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p:nvPr/>
          </p:nvSpPr>
          <p:spPr>
            <a:xfrm>
              <a:off x="3208050" y="2260725"/>
              <a:ext cx="73550" cy="9300"/>
            </a:xfrm>
            <a:custGeom>
              <a:avLst/>
              <a:gdLst/>
              <a:ahLst/>
              <a:cxnLst/>
              <a:rect l="l" t="t" r="r" b="b"/>
              <a:pathLst>
                <a:path w="2942" h="372" extrusionOk="0">
                  <a:moveTo>
                    <a:pt x="0" y="372"/>
                  </a:moveTo>
                  <a:lnTo>
                    <a:pt x="2532" y="336"/>
                  </a:lnTo>
                  <a:lnTo>
                    <a:pt x="2941" y="0"/>
                  </a:lnTo>
                  <a:lnTo>
                    <a:pt x="432" y="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3"/>
            <p:cNvSpPr/>
            <p:nvPr/>
          </p:nvSpPr>
          <p:spPr>
            <a:xfrm>
              <a:off x="3184250" y="2279225"/>
              <a:ext cx="74800" cy="10300"/>
            </a:xfrm>
            <a:custGeom>
              <a:avLst/>
              <a:gdLst/>
              <a:ahLst/>
              <a:cxnLst/>
              <a:rect l="l" t="t" r="r" b="b"/>
              <a:pathLst>
                <a:path w="2992" h="412" extrusionOk="0">
                  <a:moveTo>
                    <a:pt x="0" y="411"/>
                  </a:moveTo>
                  <a:lnTo>
                    <a:pt x="2581" y="338"/>
                  </a:lnTo>
                  <a:lnTo>
                    <a:pt x="2992" y="0"/>
                  </a:lnTo>
                  <a:lnTo>
                    <a:pt x="434" y="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3161200" y="2297800"/>
              <a:ext cx="75625" cy="11250"/>
            </a:xfrm>
            <a:custGeom>
              <a:avLst/>
              <a:gdLst/>
              <a:ahLst/>
              <a:cxnLst/>
              <a:rect l="l" t="t" r="r" b="b"/>
              <a:pathLst>
                <a:path w="3025" h="450" extrusionOk="0">
                  <a:moveTo>
                    <a:pt x="1" y="449"/>
                  </a:moveTo>
                  <a:lnTo>
                    <a:pt x="2630" y="339"/>
                  </a:lnTo>
                  <a:lnTo>
                    <a:pt x="3024" y="1"/>
                  </a:lnTo>
                  <a:lnTo>
                    <a:pt x="417" y="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3"/>
            <p:cNvSpPr/>
            <p:nvPr/>
          </p:nvSpPr>
          <p:spPr>
            <a:xfrm>
              <a:off x="3138250" y="2316450"/>
              <a:ext cx="76875" cy="12175"/>
            </a:xfrm>
            <a:custGeom>
              <a:avLst/>
              <a:gdLst/>
              <a:ahLst/>
              <a:cxnLst/>
              <a:rect l="l" t="t" r="r" b="b"/>
              <a:pathLst>
                <a:path w="3075" h="487" extrusionOk="0">
                  <a:moveTo>
                    <a:pt x="0" y="487"/>
                  </a:moveTo>
                  <a:lnTo>
                    <a:pt x="2678" y="339"/>
                  </a:lnTo>
                  <a:lnTo>
                    <a:pt x="3074" y="0"/>
                  </a:lnTo>
                  <a:lnTo>
                    <a:pt x="419" y="13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3"/>
            <p:cNvSpPr/>
            <p:nvPr/>
          </p:nvSpPr>
          <p:spPr>
            <a:xfrm>
              <a:off x="3115225" y="2335150"/>
              <a:ext cx="78100" cy="13175"/>
            </a:xfrm>
            <a:custGeom>
              <a:avLst/>
              <a:gdLst/>
              <a:ahLst/>
              <a:cxnLst/>
              <a:rect l="l" t="t" r="r" b="b"/>
              <a:pathLst>
                <a:path w="3124" h="527" extrusionOk="0">
                  <a:moveTo>
                    <a:pt x="0" y="527"/>
                  </a:moveTo>
                  <a:lnTo>
                    <a:pt x="2725" y="341"/>
                  </a:lnTo>
                  <a:lnTo>
                    <a:pt x="3123" y="0"/>
                  </a:lnTo>
                  <a:lnTo>
                    <a:pt x="419" y="1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3"/>
            <p:cNvSpPr/>
            <p:nvPr/>
          </p:nvSpPr>
          <p:spPr>
            <a:xfrm>
              <a:off x="3093000" y="2353900"/>
              <a:ext cx="78875" cy="14125"/>
            </a:xfrm>
            <a:custGeom>
              <a:avLst/>
              <a:gdLst/>
              <a:ahLst/>
              <a:cxnLst/>
              <a:rect l="l" t="t" r="r" b="b"/>
              <a:pathLst>
                <a:path w="3155" h="565" extrusionOk="0">
                  <a:moveTo>
                    <a:pt x="0" y="564"/>
                  </a:moveTo>
                  <a:lnTo>
                    <a:pt x="2774" y="342"/>
                  </a:lnTo>
                  <a:lnTo>
                    <a:pt x="3154" y="1"/>
                  </a:lnTo>
                  <a:lnTo>
                    <a:pt x="401" y="20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3"/>
            <p:cNvSpPr/>
            <p:nvPr/>
          </p:nvSpPr>
          <p:spPr>
            <a:xfrm>
              <a:off x="3070850" y="2372700"/>
              <a:ext cx="80100" cy="15100"/>
            </a:xfrm>
            <a:custGeom>
              <a:avLst/>
              <a:gdLst/>
              <a:ahLst/>
              <a:cxnLst/>
              <a:rect l="l" t="t" r="r" b="b"/>
              <a:pathLst>
                <a:path w="3204" h="604" extrusionOk="0">
                  <a:moveTo>
                    <a:pt x="1" y="603"/>
                  </a:moveTo>
                  <a:lnTo>
                    <a:pt x="2821" y="343"/>
                  </a:lnTo>
                  <a:lnTo>
                    <a:pt x="3203" y="1"/>
                  </a:lnTo>
                  <a:lnTo>
                    <a:pt x="404" y="2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3"/>
            <p:cNvSpPr/>
            <p:nvPr/>
          </p:nvSpPr>
          <p:spPr>
            <a:xfrm>
              <a:off x="5750825" y="897650"/>
              <a:ext cx="512325" cy="79375"/>
            </a:xfrm>
            <a:custGeom>
              <a:avLst/>
              <a:gdLst/>
              <a:ahLst/>
              <a:cxnLst/>
              <a:rect l="l" t="t" r="r" b="b"/>
              <a:pathLst>
                <a:path w="20493" h="3175" extrusionOk="0">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3"/>
            <p:cNvSpPr/>
            <p:nvPr/>
          </p:nvSpPr>
          <p:spPr>
            <a:xfrm>
              <a:off x="5710350" y="930525"/>
              <a:ext cx="552800" cy="89225"/>
            </a:xfrm>
            <a:custGeom>
              <a:avLst/>
              <a:gdLst/>
              <a:ahLst/>
              <a:cxnLst/>
              <a:rect l="l" t="t" r="r" b="b"/>
              <a:pathLst>
                <a:path w="22112" h="3569" extrusionOk="0">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p:nvPr/>
          </p:nvSpPr>
          <p:spPr>
            <a:xfrm>
              <a:off x="1356525" y="651475"/>
              <a:ext cx="4906625" cy="4411225"/>
            </a:xfrm>
            <a:custGeom>
              <a:avLst/>
              <a:gdLst/>
              <a:ahLst/>
              <a:cxnLst/>
              <a:rect l="l" t="t" r="r" b="b"/>
              <a:pathLst>
                <a:path w="196265" h="176449" extrusionOk="0">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3"/>
            <p:cNvSpPr/>
            <p:nvPr/>
          </p:nvSpPr>
          <p:spPr>
            <a:xfrm>
              <a:off x="6030600" y="2391625"/>
              <a:ext cx="232550" cy="209550"/>
            </a:xfrm>
            <a:custGeom>
              <a:avLst/>
              <a:gdLst/>
              <a:ahLst/>
              <a:cxnLst/>
              <a:rect l="l" t="t" r="r" b="b"/>
              <a:pathLst>
                <a:path w="9302" h="8382" extrusionOk="0">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3"/>
            <p:cNvSpPr/>
            <p:nvPr/>
          </p:nvSpPr>
          <p:spPr>
            <a:xfrm>
              <a:off x="6069900" y="2506275"/>
              <a:ext cx="193250" cy="118250"/>
            </a:xfrm>
            <a:custGeom>
              <a:avLst/>
              <a:gdLst/>
              <a:ahLst/>
              <a:cxnLst/>
              <a:rect l="l" t="t" r="r" b="b"/>
              <a:pathLst>
                <a:path w="7730" h="4730" extrusionOk="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3"/>
            <p:cNvSpPr/>
            <p:nvPr/>
          </p:nvSpPr>
          <p:spPr>
            <a:xfrm>
              <a:off x="5768750" y="2574325"/>
              <a:ext cx="494400" cy="398700"/>
            </a:xfrm>
            <a:custGeom>
              <a:avLst/>
              <a:gdLst/>
              <a:ahLst/>
              <a:cxnLst/>
              <a:rect l="l" t="t" r="r" b="b"/>
              <a:pathLst>
                <a:path w="19776" h="15948" extrusionOk="0">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3"/>
            <p:cNvSpPr/>
            <p:nvPr/>
          </p:nvSpPr>
          <p:spPr>
            <a:xfrm>
              <a:off x="5832900" y="2664925"/>
              <a:ext cx="430250" cy="335150"/>
            </a:xfrm>
            <a:custGeom>
              <a:avLst/>
              <a:gdLst/>
              <a:ahLst/>
              <a:cxnLst/>
              <a:rect l="l" t="t" r="r" b="b"/>
              <a:pathLst>
                <a:path w="17210" h="13406" extrusionOk="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23"/>
          <p:cNvSpPr txBox="1">
            <a:spLocks noGrp="1"/>
          </p:cNvSpPr>
          <p:nvPr>
            <p:ph type="subTitle" idx="1"/>
          </p:nvPr>
        </p:nvSpPr>
        <p:spPr>
          <a:xfrm>
            <a:off x="2279316" y="2762736"/>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rgbClr val="F3F3F3"/>
                </a:solidFill>
              </a:rPr>
              <a:t>Présentation du jeu</a:t>
            </a:r>
            <a:endParaRPr dirty="0">
              <a:solidFill>
                <a:srgbClr val="F3F3F3"/>
              </a:solidFill>
            </a:endParaRPr>
          </a:p>
        </p:txBody>
      </p:sp>
      <p:sp>
        <p:nvSpPr>
          <p:cNvPr id="499" name="Google Shape;499;p23"/>
          <p:cNvSpPr txBox="1">
            <a:spLocks noGrp="1"/>
          </p:cNvSpPr>
          <p:nvPr>
            <p:ph type="ctrTitle"/>
          </p:nvPr>
        </p:nvSpPr>
        <p:spPr>
          <a:xfrm>
            <a:off x="962750" y="1604400"/>
            <a:ext cx="4475400" cy="17823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s" dirty="0"/>
              <a:t>GUE</a:t>
            </a:r>
            <a:r>
              <a:rPr lang="fr-FR" dirty="0"/>
              <a:t>SS NUMBER GAME</a:t>
            </a:r>
            <a:endParaRPr dirty="0">
              <a:solidFill>
                <a:srgbClr val="F3F3F3"/>
              </a:solidFill>
            </a:endParaRPr>
          </a:p>
        </p:txBody>
      </p:sp>
      <p:sp>
        <p:nvSpPr>
          <p:cNvPr id="500" name="Google Shape;498;p23">
            <a:extLst>
              <a:ext uri="{FF2B5EF4-FFF2-40B4-BE49-F238E27FC236}">
                <a16:creationId xmlns:a16="http://schemas.microsoft.com/office/drawing/2014/main" id="{3BC92B7D-A8AA-46B9-B2BD-115771E745E0}"/>
              </a:ext>
            </a:extLst>
          </p:cNvPr>
          <p:cNvSpPr txBox="1">
            <a:spLocks/>
          </p:cNvSpPr>
          <p:nvPr/>
        </p:nvSpPr>
        <p:spPr>
          <a:xfrm>
            <a:off x="113819" y="4279572"/>
            <a:ext cx="2402100" cy="717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Source Code Pro Light"/>
              <a:buNone/>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2800"/>
              <a:buFont typeface="Source Code Pro Light"/>
              <a:buNone/>
              <a:defRPr sz="2800" b="0" i="0" u="none" strike="noStrike" cap="none">
                <a:solidFill>
                  <a:schemeClr val="lt1"/>
                </a:solidFill>
                <a:latin typeface="Source Code Pro Light"/>
                <a:ea typeface="Source Code Pro Light"/>
                <a:cs typeface="Source Code Pro Light"/>
                <a:sym typeface="Source Code Pro Light"/>
              </a:defRPr>
            </a:lvl9pPr>
          </a:lstStyle>
          <a:p>
            <a:pPr marL="0" indent="0"/>
            <a:r>
              <a:rPr lang="fr-FR" dirty="0">
                <a:solidFill>
                  <a:srgbClr val="F3F3F3"/>
                </a:solidFill>
              </a:rPr>
              <a:t>Komla Alex LABOU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2"/>
        <p:cNvGrpSpPr/>
        <p:nvPr/>
      </p:nvGrpSpPr>
      <p:grpSpPr>
        <a:xfrm>
          <a:off x="0" y="0"/>
          <a:ext cx="0" cy="0"/>
          <a:chOff x="0" y="0"/>
          <a:chExt cx="0" cy="0"/>
        </a:xfrm>
      </p:grpSpPr>
      <p:sp>
        <p:nvSpPr>
          <p:cNvPr id="729" name="Google Shape;729;p33"/>
          <p:cNvSpPr txBox="1">
            <a:spLocks noGrp="1"/>
          </p:cNvSpPr>
          <p:nvPr>
            <p:ph type="ctrTitle"/>
          </p:nvPr>
        </p:nvSpPr>
        <p:spPr>
          <a:xfrm>
            <a:off x="1964850" y="-346630"/>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Message d’erreur de saisie</a:t>
            </a:r>
            <a:endParaRPr dirty="0">
              <a:solidFill>
                <a:srgbClr val="F3F3F3"/>
              </a:solidFill>
            </a:endParaRPr>
          </a:p>
        </p:txBody>
      </p:sp>
      <p:pic>
        <p:nvPicPr>
          <p:cNvPr id="2" name="Picture 1">
            <a:extLst>
              <a:ext uri="{FF2B5EF4-FFF2-40B4-BE49-F238E27FC236}">
                <a16:creationId xmlns:a16="http://schemas.microsoft.com/office/drawing/2014/main" id="{C8879CB1-BFCE-4593-9F72-835A19AFE764}"/>
              </a:ext>
            </a:extLst>
          </p:cNvPr>
          <p:cNvPicPr>
            <a:picLocks noChangeAspect="1"/>
          </p:cNvPicPr>
          <p:nvPr/>
        </p:nvPicPr>
        <p:blipFill rotWithShape="1">
          <a:blip r:embed="rId4"/>
          <a:srcRect l="19415" t="20466" r="8294" b="24548"/>
          <a:stretch/>
        </p:blipFill>
        <p:spPr>
          <a:xfrm>
            <a:off x="1584251" y="1540670"/>
            <a:ext cx="5805377" cy="2828261"/>
          </a:xfrm>
          <a:prstGeom prst="rect">
            <a:avLst/>
          </a:prstGeom>
        </p:spPr>
      </p:pic>
      <p:sp>
        <p:nvSpPr>
          <p:cNvPr id="69" name="Google Shape;673;p31">
            <a:extLst>
              <a:ext uri="{FF2B5EF4-FFF2-40B4-BE49-F238E27FC236}">
                <a16:creationId xmlns:a16="http://schemas.microsoft.com/office/drawing/2014/main" id="{E12DC301-C319-4C02-AFAC-F716FD3DED35}"/>
              </a:ext>
            </a:extLst>
          </p:cNvPr>
          <p:cNvSpPr txBox="1">
            <a:spLocks/>
          </p:cNvSpPr>
          <p:nvPr/>
        </p:nvSpPr>
        <p:spPr>
          <a:xfrm>
            <a:off x="1114710" y="4398734"/>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Message d’erreur qui s’affiche lorsqu’on entre quelque chose de différent de nombre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9" name="Google Shape;729;p33"/>
          <p:cNvSpPr txBox="1">
            <a:spLocks noGrp="1"/>
          </p:cNvSpPr>
          <p:nvPr>
            <p:ph type="ctrTitle"/>
          </p:nvPr>
        </p:nvSpPr>
        <p:spPr>
          <a:xfrm>
            <a:off x="1964850" y="-346630"/>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Entrée trop faible</a:t>
            </a:r>
            <a:endParaRPr dirty="0">
              <a:solidFill>
                <a:srgbClr val="F3F3F3"/>
              </a:solidFill>
            </a:endParaRPr>
          </a:p>
        </p:txBody>
      </p:sp>
      <p:sp>
        <p:nvSpPr>
          <p:cNvPr id="69" name="Google Shape;673;p31">
            <a:extLst>
              <a:ext uri="{FF2B5EF4-FFF2-40B4-BE49-F238E27FC236}">
                <a16:creationId xmlns:a16="http://schemas.microsoft.com/office/drawing/2014/main" id="{E12DC301-C319-4C02-AFAC-F716FD3DED35}"/>
              </a:ext>
            </a:extLst>
          </p:cNvPr>
          <p:cNvSpPr txBox="1">
            <a:spLocks/>
          </p:cNvSpPr>
          <p:nvPr/>
        </p:nvSpPr>
        <p:spPr>
          <a:xfrm>
            <a:off x="1114710" y="4398734"/>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Message qui s’affiche lorsqu’on entre quelque chose de plus petit que le nombre choisi par l’ordinateur. Cela se suit également du nombre de chances restants</a:t>
            </a:r>
          </a:p>
        </p:txBody>
      </p:sp>
      <p:pic>
        <p:nvPicPr>
          <p:cNvPr id="3" name="Picture 2">
            <a:extLst>
              <a:ext uri="{FF2B5EF4-FFF2-40B4-BE49-F238E27FC236}">
                <a16:creationId xmlns:a16="http://schemas.microsoft.com/office/drawing/2014/main" id="{2468CF85-68E2-4418-9A93-A0652E00DE72}"/>
              </a:ext>
            </a:extLst>
          </p:cNvPr>
          <p:cNvPicPr>
            <a:picLocks noChangeAspect="1"/>
          </p:cNvPicPr>
          <p:nvPr/>
        </p:nvPicPr>
        <p:blipFill rotWithShape="1">
          <a:blip r:embed="rId3"/>
          <a:srcRect l="16774" t="4341" r="10433" b="26222"/>
          <a:stretch/>
        </p:blipFill>
        <p:spPr>
          <a:xfrm>
            <a:off x="1467293" y="599570"/>
            <a:ext cx="5711857" cy="3571489"/>
          </a:xfrm>
          <a:prstGeom prst="rect">
            <a:avLst/>
          </a:prstGeom>
        </p:spPr>
      </p:pic>
    </p:spTree>
    <p:extLst>
      <p:ext uri="{BB962C8B-B14F-4D97-AF65-F5344CB8AC3E}">
        <p14:creationId xmlns:p14="http://schemas.microsoft.com/office/powerpoint/2010/main" val="2780193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9" name="Google Shape;729;p33"/>
          <p:cNvSpPr txBox="1">
            <a:spLocks noGrp="1"/>
          </p:cNvSpPr>
          <p:nvPr>
            <p:ph type="ctrTitle"/>
          </p:nvPr>
        </p:nvSpPr>
        <p:spPr>
          <a:xfrm>
            <a:off x="1964850" y="-346630"/>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Entrée trop grande</a:t>
            </a:r>
            <a:endParaRPr dirty="0">
              <a:solidFill>
                <a:srgbClr val="F3F3F3"/>
              </a:solidFill>
            </a:endParaRPr>
          </a:p>
        </p:txBody>
      </p:sp>
      <p:sp>
        <p:nvSpPr>
          <p:cNvPr id="69" name="Google Shape;673;p31">
            <a:extLst>
              <a:ext uri="{FF2B5EF4-FFF2-40B4-BE49-F238E27FC236}">
                <a16:creationId xmlns:a16="http://schemas.microsoft.com/office/drawing/2014/main" id="{E12DC301-C319-4C02-AFAC-F716FD3DED35}"/>
              </a:ext>
            </a:extLst>
          </p:cNvPr>
          <p:cNvSpPr txBox="1">
            <a:spLocks/>
          </p:cNvSpPr>
          <p:nvPr/>
        </p:nvSpPr>
        <p:spPr>
          <a:xfrm>
            <a:off x="1114710" y="4398734"/>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Message qui s’affiche lorsqu’on entre quelque chose de plus grand que le nombre choisi par l’ordinateur. Cela se suit également du nombre de chances restants</a:t>
            </a:r>
          </a:p>
        </p:txBody>
      </p:sp>
      <p:pic>
        <p:nvPicPr>
          <p:cNvPr id="2" name="Picture 1">
            <a:extLst>
              <a:ext uri="{FF2B5EF4-FFF2-40B4-BE49-F238E27FC236}">
                <a16:creationId xmlns:a16="http://schemas.microsoft.com/office/drawing/2014/main" id="{D18CAF41-7D0D-4B1F-A2FF-477B0ABE7F13}"/>
              </a:ext>
            </a:extLst>
          </p:cNvPr>
          <p:cNvPicPr>
            <a:picLocks noChangeAspect="1"/>
          </p:cNvPicPr>
          <p:nvPr/>
        </p:nvPicPr>
        <p:blipFill rotWithShape="1">
          <a:blip r:embed="rId3"/>
          <a:srcRect l="16564" t="5168"/>
          <a:stretch/>
        </p:blipFill>
        <p:spPr>
          <a:xfrm>
            <a:off x="1272828" y="599570"/>
            <a:ext cx="5906322" cy="3588862"/>
          </a:xfrm>
          <a:prstGeom prst="rect">
            <a:avLst/>
          </a:prstGeom>
        </p:spPr>
      </p:pic>
    </p:spTree>
    <p:extLst>
      <p:ext uri="{BB962C8B-B14F-4D97-AF65-F5344CB8AC3E}">
        <p14:creationId xmlns:p14="http://schemas.microsoft.com/office/powerpoint/2010/main" val="2947479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9" name="Google Shape;729;p33"/>
          <p:cNvSpPr txBox="1">
            <a:spLocks noGrp="1"/>
          </p:cNvSpPr>
          <p:nvPr>
            <p:ph type="ctrTitle"/>
          </p:nvPr>
        </p:nvSpPr>
        <p:spPr>
          <a:xfrm>
            <a:off x="1964850" y="-346630"/>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Temps fini</a:t>
            </a:r>
            <a:endParaRPr dirty="0">
              <a:solidFill>
                <a:srgbClr val="F3F3F3"/>
              </a:solidFill>
            </a:endParaRPr>
          </a:p>
        </p:txBody>
      </p:sp>
      <p:sp>
        <p:nvSpPr>
          <p:cNvPr id="69" name="Google Shape;673;p31">
            <a:extLst>
              <a:ext uri="{FF2B5EF4-FFF2-40B4-BE49-F238E27FC236}">
                <a16:creationId xmlns:a16="http://schemas.microsoft.com/office/drawing/2014/main" id="{E12DC301-C319-4C02-AFAC-F716FD3DED35}"/>
              </a:ext>
            </a:extLst>
          </p:cNvPr>
          <p:cNvSpPr txBox="1">
            <a:spLocks/>
          </p:cNvSpPr>
          <p:nvPr/>
        </p:nvSpPr>
        <p:spPr>
          <a:xfrm>
            <a:off x="1114710" y="4398734"/>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Message qui s’affiche lorsqu’on a épuisé le temps. Il se suit de la valeur deviné à l’origine. Remarquons aussi que la plage du chronomètre prend la valeur « </a:t>
            </a:r>
            <a:r>
              <a:rPr lang="fr-FR" dirty="0" err="1">
                <a:solidFill>
                  <a:srgbClr val="F3F3F3"/>
                </a:solidFill>
              </a:rPr>
              <a:t>Finished</a:t>
            </a:r>
            <a:r>
              <a:rPr lang="fr-FR" dirty="0">
                <a:solidFill>
                  <a:srgbClr val="F3F3F3"/>
                </a:solidFill>
              </a:rPr>
              <a:t> »</a:t>
            </a:r>
          </a:p>
        </p:txBody>
      </p:sp>
      <p:pic>
        <p:nvPicPr>
          <p:cNvPr id="5" name="Picture 4">
            <a:extLst>
              <a:ext uri="{FF2B5EF4-FFF2-40B4-BE49-F238E27FC236}">
                <a16:creationId xmlns:a16="http://schemas.microsoft.com/office/drawing/2014/main" id="{5B37D7CB-04C6-46A9-8B99-DB2D1887354E}"/>
              </a:ext>
            </a:extLst>
          </p:cNvPr>
          <p:cNvPicPr>
            <a:picLocks noChangeAspect="1"/>
          </p:cNvPicPr>
          <p:nvPr/>
        </p:nvPicPr>
        <p:blipFill rotWithShape="1">
          <a:blip r:embed="rId3"/>
          <a:srcRect l="15924" t="3721" r="645"/>
          <a:stretch/>
        </p:blipFill>
        <p:spPr>
          <a:xfrm>
            <a:off x="829340" y="489804"/>
            <a:ext cx="7091916" cy="3908930"/>
          </a:xfrm>
          <a:prstGeom prst="rect">
            <a:avLst/>
          </a:prstGeom>
        </p:spPr>
      </p:pic>
    </p:spTree>
    <p:extLst>
      <p:ext uri="{BB962C8B-B14F-4D97-AF65-F5344CB8AC3E}">
        <p14:creationId xmlns:p14="http://schemas.microsoft.com/office/powerpoint/2010/main" val="3639917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9" name="Google Shape;729;p33"/>
          <p:cNvSpPr txBox="1">
            <a:spLocks noGrp="1"/>
          </p:cNvSpPr>
          <p:nvPr>
            <p:ph type="ctrTitle"/>
          </p:nvPr>
        </p:nvSpPr>
        <p:spPr>
          <a:xfrm>
            <a:off x="1964850" y="-346630"/>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Nombre de chances atteint</a:t>
            </a:r>
            <a:endParaRPr dirty="0">
              <a:solidFill>
                <a:srgbClr val="F3F3F3"/>
              </a:solidFill>
            </a:endParaRPr>
          </a:p>
        </p:txBody>
      </p:sp>
      <p:sp>
        <p:nvSpPr>
          <p:cNvPr id="69" name="Google Shape;673;p31">
            <a:extLst>
              <a:ext uri="{FF2B5EF4-FFF2-40B4-BE49-F238E27FC236}">
                <a16:creationId xmlns:a16="http://schemas.microsoft.com/office/drawing/2014/main" id="{E12DC301-C319-4C02-AFAC-F716FD3DED35}"/>
              </a:ext>
            </a:extLst>
          </p:cNvPr>
          <p:cNvSpPr txBox="1">
            <a:spLocks/>
          </p:cNvSpPr>
          <p:nvPr/>
        </p:nvSpPr>
        <p:spPr>
          <a:xfrm>
            <a:off x="1348627" y="4525204"/>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Message qui s’affiche lorsqu’on a épuisé nos chances. Il se suit de la valeur deviné à l’origine. </a:t>
            </a:r>
          </a:p>
        </p:txBody>
      </p:sp>
      <p:pic>
        <p:nvPicPr>
          <p:cNvPr id="2" name="Picture 1">
            <a:extLst>
              <a:ext uri="{FF2B5EF4-FFF2-40B4-BE49-F238E27FC236}">
                <a16:creationId xmlns:a16="http://schemas.microsoft.com/office/drawing/2014/main" id="{639F9623-A05D-41DB-8E12-7F053D1B560C}"/>
              </a:ext>
            </a:extLst>
          </p:cNvPr>
          <p:cNvPicPr>
            <a:picLocks noChangeAspect="1"/>
          </p:cNvPicPr>
          <p:nvPr/>
        </p:nvPicPr>
        <p:blipFill rotWithShape="1">
          <a:blip r:embed="rId3"/>
          <a:srcRect l="11818" t="6615"/>
          <a:stretch/>
        </p:blipFill>
        <p:spPr>
          <a:xfrm>
            <a:off x="1114710" y="494037"/>
            <a:ext cx="6914580" cy="3904697"/>
          </a:xfrm>
          <a:prstGeom prst="rect">
            <a:avLst/>
          </a:prstGeom>
        </p:spPr>
      </p:pic>
    </p:spTree>
    <p:extLst>
      <p:ext uri="{BB962C8B-B14F-4D97-AF65-F5344CB8AC3E}">
        <p14:creationId xmlns:p14="http://schemas.microsoft.com/office/powerpoint/2010/main" val="1810984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pic>
        <p:nvPicPr>
          <p:cNvPr id="1750" name="Google Shape;1750;p43"/>
          <p:cNvPicPr preferRelativeResize="0"/>
          <p:nvPr/>
        </p:nvPicPr>
        <p:blipFill rotWithShape="1">
          <a:blip r:embed="rId3">
            <a:alphaModFix/>
          </a:blip>
          <a:srcRect l="16428" r="19722"/>
          <a:stretch/>
        </p:blipFill>
        <p:spPr>
          <a:xfrm rot="-3012633">
            <a:off x="1960569" y="1774959"/>
            <a:ext cx="4253633" cy="3747394"/>
          </a:xfrm>
          <a:prstGeom prst="rect">
            <a:avLst/>
          </a:prstGeom>
          <a:noFill/>
          <a:ln>
            <a:noFill/>
          </a:ln>
        </p:spPr>
      </p:pic>
      <p:sp>
        <p:nvSpPr>
          <p:cNvPr id="1752" name="Google Shape;1752;p43"/>
          <p:cNvSpPr txBox="1"/>
          <p:nvPr/>
        </p:nvSpPr>
        <p:spPr>
          <a:xfrm>
            <a:off x="1286539" y="1580844"/>
            <a:ext cx="6198781"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fr-FR" sz="1000" dirty="0">
                <a:solidFill>
                  <a:schemeClr val="lt1"/>
                </a:solidFill>
                <a:latin typeface="Source Code Pro Light"/>
                <a:ea typeface="Source Code Pro Light"/>
                <a:cs typeface="Source Code Pro Light"/>
                <a:sym typeface="Source Code Pro Light"/>
              </a:rPr>
              <a:t>En somme, ce projet nous permis d’utiliser le cours notamment la programmation orientée objet et plus encore la bibliothèque </a:t>
            </a:r>
            <a:r>
              <a:rPr lang="fr-FR" sz="1000" dirty="0" err="1">
                <a:solidFill>
                  <a:schemeClr val="lt1"/>
                </a:solidFill>
                <a:latin typeface="Source Code Pro Light"/>
                <a:ea typeface="Source Code Pro Light"/>
                <a:cs typeface="Source Code Pro Light"/>
                <a:sym typeface="Source Code Pro Light"/>
              </a:rPr>
              <a:t>tkinter</a:t>
            </a:r>
            <a:r>
              <a:rPr lang="fr-FR" sz="1000" dirty="0">
                <a:solidFill>
                  <a:schemeClr val="lt1"/>
                </a:solidFill>
                <a:latin typeface="Source Code Pro Light"/>
                <a:ea typeface="Source Code Pro Light"/>
                <a:cs typeface="Source Code Pro Light"/>
                <a:sym typeface="Source Code Pro Light"/>
              </a:rPr>
              <a:t> de Python. </a:t>
            </a:r>
            <a:endParaRPr sz="1000" dirty="0">
              <a:solidFill>
                <a:schemeClr val="lt1"/>
              </a:solidFill>
              <a:latin typeface="Source Code Pro Light"/>
              <a:ea typeface="Source Code Pro Light"/>
              <a:cs typeface="Source Code Pro Light"/>
              <a:sym typeface="Source Code Pro Light"/>
            </a:endParaRPr>
          </a:p>
        </p:txBody>
      </p:sp>
      <p:sp>
        <p:nvSpPr>
          <p:cNvPr id="1759" name="Google Shape;1759;p43"/>
          <p:cNvSpPr txBox="1">
            <a:spLocks noGrp="1"/>
          </p:cNvSpPr>
          <p:nvPr>
            <p:ph type="ctrTitle"/>
          </p:nvPr>
        </p:nvSpPr>
        <p:spPr>
          <a:xfrm>
            <a:off x="1964850" y="-22185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CONCLUSION</a:t>
            </a:r>
            <a:endParaRPr dirty="0">
              <a:solidFill>
                <a:srgbClr val="F3F3F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24"/>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latin typeface="Teko"/>
                <a:ea typeface="Teko"/>
                <a:cs typeface="Teko"/>
                <a:sym typeface="Teko"/>
              </a:rPr>
              <a:t>TABLE  </a:t>
            </a:r>
            <a:r>
              <a:rPr lang="fr-FR" dirty="0">
                <a:solidFill>
                  <a:srgbClr val="F3F3F3"/>
                </a:solidFill>
              </a:rPr>
              <a:t>DES MATIERES</a:t>
            </a:r>
            <a:endParaRPr dirty="0">
              <a:solidFill>
                <a:srgbClr val="F3F3F3"/>
              </a:solidFill>
              <a:latin typeface="Teko"/>
              <a:ea typeface="Teko"/>
              <a:cs typeface="Teko"/>
              <a:sym typeface="Teko"/>
            </a:endParaRPr>
          </a:p>
        </p:txBody>
      </p:sp>
      <p:sp>
        <p:nvSpPr>
          <p:cNvPr id="505" name="Google Shape;505;p24"/>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solidFill>
                <a:srgbClr val="F3F3F3"/>
              </a:solidFill>
              <a:latin typeface="Teko"/>
              <a:ea typeface="Teko"/>
              <a:cs typeface="Teko"/>
              <a:sym typeface="Teko"/>
            </a:endParaRPr>
          </a:p>
          <a:p>
            <a:pPr marL="0" lvl="0" indent="0" algn="l" rtl="0">
              <a:spcBef>
                <a:spcPts val="0"/>
              </a:spcBef>
              <a:spcAft>
                <a:spcPts val="0"/>
              </a:spcAft>
              <a:buNone/>
            </a:pPr>
            <a:r>
              <a:rPr lang="es" dirty="0">
                <a:solidFill>
                  <a:srgbClr val="F3F3F3"/>
                </a:solidFill>
              </a:rPr>
              <a:t>Contexte</a:t>
            </a:r>
            <a:endParaRPr dirty="0">
              <a:solidFill>
                <a:srgbClr val="F3F3F3"/>
              </a:solidFill>
              <a:latin typeface="Teko"/>
              <a:ea typeface="Teko"/>
              <a:cs typeface="Teko"/>
              <a:sym typeface="Teko"/>
            </a:endParaRPr>
          </a:p>
        </p:txBody>
      </p:sp>
      <p:sp>
        <p:nvSpPr>
          <p:cNvPr id="506" name="Google Shape;506;p24"/>
          <p:cNvSpPr txBox="1">
            <a:spLocks noGrp="1"/>
          </p:cNvSpPr>
          <p:nvPr>
            <p:ph type="subTitle" idx="1"/>
          </p:nvPr>
        </p:nvSpPr>
        <p:spPr>
          <a:xfrm>
            <a:off x="4751864" y="1153999"/>
            <a:ext cx="2142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F3F3F3"/>
                </a:solidFill>
              </a:rPr>
              <a:t>Description de l’objectif</a:t>
            </a:r>
            <a:endParaRPr dirty="0">
              <a:solidFill>
                <a:srgbClr val="F3F3F3"/>
              </a:solidFill>
            </a:endParaRPr>
          </a:p>
        </p:txBody>
      </p:sp>
      <p:sp>
        <p:nvSpPr>
          <p:cNvPr id="507" name="Google Shape;507;p24"/>
          <p:cNvSpPr txBox="1">
            <a:spLocks noGrp="1"/>
          </p:cNvSpPr>
          <p:nvPr>
            <p:ph type="title" idx="2"/>
          </p:nvPr>
        </p:nvSpPr>
        <p:spPr>
          <a:xfrm>
            <a:off x="4078923" y="1008060"/>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01</a:t>
            </a:r>
            <a:endParaRPr>
              <a:solidFill>
                <a:srgbClr val="F3F3F3"/>
              </a:solidFill>
              <a:latin typeface="Teko"/>
              <a:ea typeface="Teko"/>
              <a:cs typeface="Teko"/>
              <a:sym typeface="Teko"/>
            </a:endParaRPr>
          </a:p>
        </p:txBody>
      </p:sp>
      <p:sp>
        <p:nvSpPr>
          <p:cNvPr id="508" name="Google Shape;508;p24"/>
          <p:cNvSpPr txBox="1">
            <a:spLocks noGrp="1"/>
          </p:cNvSpPr>
          <p:nvPr>
            <p:ph type="ctrTitle" idx="3"/>
          </p:nvPr>
        </p:nvSpPr>
        <p:spPr>
          <a:xfrm>
            <a:off x="6021200" y="171684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rPr>
              <a:t>Codes </a:t>
            </a:r>
            <a:endParaRPr dirty="0">
              <a:solidFill>
                <a:srgbClr val="F3F3F3"/>
              </a:solidFill>
              <a:latin typeface="Teko"/>
              <a:ea typeface="Teko"/>
              <a:cs typeface="Teko"/>
              <a:sym typeface="Teko"/>
            </a:endParaRPr>
          </a:p>
        </p:txBody>
      </p:sp>
      <p:sp>
        <p:nvSpPr>
          <p:cNvPr id="509" name="Google Shape;509;p24"/>
          <p:cNvSpPr txBox="1">
            <a:spLocks noGrp="1"/>
          </p:cNvSpPr>
          <p:nvPr>
            <p:ph type="subTitle" idx="4"/>
          </p:nvPr>
        </p:nvSpPr>
        <p:spPr>
          <a:xfrm>
            <a:off x="6021200" y="2143177"/>
            <a:ext cx="22212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F3F3F3"/>
                </a:solidFill>
              </a:rPr>
              <a:t>Explication de la méthode utilisée pour réaliser le jeu</a:t>
            </a:r>
            <a:endParaRPr dirty="0">
              <a:solidFill>
                <a:srgbClr val="F3F3F3"/>
              </a:solidFill>
            </a:endParaRPr>
          </a:p>
        </p:txBody>
      </p:sp>
      <p:sp>
        <p:nvSpPr>
          <p:cNvPr id="510" name="Google Shape;510;p24"/>
          <p:cNvSpPr txBox="1">
            <a:spLocks noGrp="1"/>
          </p:cNvSpPr>
          <p:nvPr>
            <p:ph type="title" idx="5"/>
          </p:nvPr>
        </p:nvSpPr>
        <p:spPr>
          <a:xfrm>
            <a:off x="5282179" y="200242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02</a:t>
            </a:r>
            <a:endParaRPr dirty="0">
              <a:solidFill>
                <a:srgbClr val="F3F3F3"/>
              </a:solidFill>
              <a:latin typeface="Teko"/>
              <a:ea typeface="Teko"/>
              <a:cs typeface="Teko"/>
              <a:sym typeface="Teko"/>
            </a:endParaRPr>
          </a:p>
        </p:txBody>
      </p:sp>
      <p:sp>
        <p:nvSpPr>
          <p:cNvPr id="511" name="Google Shape;511;p24"/>
          <p:cNvSpPr txBox="1">
            <a:spLocks noGrp="1"/>
          </p:cNvSpPr>
          <p:nvPr>
            <p:ph type="ctrTitle" idx="6"/>
          </p:nvPr>
        </p:nvSpPr>
        <p:spPr>
          <a:xfrm>
            <a:off x="6021200" y="2702742"/>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rgbClr val="F3F3F3"/>
                </a:solidFill>
                <a:latin typeface="Teko"/>
                <a:ea typeface="Teko"/>
                <a:cs typeface="Teko"/>
                <a:sym typeface="Teko"/>
              </a:rPr>
              <a:t>Page d’accueil</a:t>
            </a:r>
            <a:endParaRPr dirty="0">
              <a:solidFill>
                <a:srgbClr val="F3F3F3"/>
              </a:solidFill>
              <a:latin typeface="Teko"/>
              <a:ea typeface="Teko"/>
              <a:cs typeface="Teko"/>
              <a:sym typeface="Teko"/>
            </a:endParaRPr>
          </a:p>
        </p:txBody>
      </p:sp>
      <p:sp>
        <p:nvSpPr>
          <p:cNvPr id="512" name="Google Shape;512;p24"/>
          <p:cNvSpPr txBox="1">
            <a:spLocks noGrp="1"/>
          </p:cNvSpPr>
          <p:nvPr>
            <p:ph type="subTitle" idx="7"/>
          </p:nvPr>
        </p:nvSpPr>
        <p:spPr>
          <a:xfrm>
            <a:off x="6021200" y="3143999"/>
            <a:ext cx="2142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rgbClr val="F3F3F3"/>
                </a:solidFill>
              </a:rPr>
              <a:t>Explication de chaque portion de la page d’accueil</a:t>
            </a:r>
            <a:endParaRPr dirty="0">
              <a:solidFill>
                <a:srgbClr val="F3F3F3"/>
              </a:solidFill>
            </a:endParaRPr>
          </a:p>
        </p:txBody>
      </p:sp>
      <p:sp>
        <p:nvSpPr>
          <p:cNvPr id="513" name="Google Shape;513;p24"/>
          <p:cNvSpPr txBox="1">
            <a:spLocks noGrp="1"/>
          </p:cNvSpPr>
          <p:nvPr>
            <p:ph type="title" idx="8"/>
          </p:nvPr>
        </p:nvSpPr>
        <p:spPr>
          <a:xfrm>
            <a:off x="5282179" y="299962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03</a:t>
            </a:r>
            <a:endParaRPr>
              <a:solidFill>
                <a:srgbClr val="F3F3F3"/>
              </a:solidFill>
              <a:latin typeface="Teko"/>
              <a:ea typeface="Teko"/>
              <a:cs typeface="Teko"/>
              <a:sym typeface="Teko"/>
            </a:endParaRPr>
          </a:p>
        </p:txBody>
      </p:sp>
      <p:sp>
        <p:nvSpPr>
          <p:cNvPr id="514" name="Google Shape;514;p24"/>
          <p:cNvSpPr txBox="1">
            <a:spLocks noGrp="1"/>
          </p:cNvSpPr>
          <p:nvPr>
            <p:ph type="ctrTitle" idx="13"/>
          </p:nvPr>
        </p:nvSpPr>
        <p:spPr>
          <a:xfrm>
            <a:off x="4751864" y="369037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rPr>
              <a:t>Page de Jeu</a:t>
            </a:r>
            <a:endParaRPr dirty="0">
              <a:solidFill>
                <a:srgbClr val="F3F3F3"/>
              </a:solidFill>
              <a:latin typeface="Teko"/>
              <a:ea typeface="Teko"/>
              <a:cs typeface="Teko"/>
              <a:sym typeface="Teko"/>
            </a:endParaRPr>
          </a:p>
        </p:txBody>
      </p:sp>
      <p:sp>
        <p:nvSpPr>
          <p:cNvPr id="515" name="Google Shape;515;p24"/>
          <p:cNvSpPr txBox="1">
            <a:spLocks noGrp="1"/>
          </p:cNvSpPr>
          <p:nvPr>
            <p:ph type="subTitle" idx="14"/>
          </p:nvPr>
        </p:nvSpPr>
        <p:spPr>
          <a:xfrm>
            <a:off x="4751864" y="4133531"/>
            <a:ext cx="2142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FR" dirty="0">
                <a:solidFill>
                  <a:srgbClr val="F3F3F3"/>
                </a:solidFill>
              </a:rPr>
              <a:t>Présentation des widgets de la page de jeu </a:t>
            </a:r>
            <a:endParaRPr dirty="0">
              <a:solidFill>
                <a:srgbClr val="F3F3F3"/>
              </a:solidFill>
            </a:endParaRPr>
          </a:p>
          <a:p>
            <a:pPr marL="0" lvl="0" indent="0" algn="l" rtl="0">
              <a:spcBef>
                <a:spcPts val="0"/>
              </a:spcBef>
              <a:spcAft>
                <a:spcPts val="0"/>
              </a:spcAft>
              <a:buNone/>
            </a:pPr>
            <a:endParaRPr dirty="0">
              <a:solidFill>
                <a:srgbClr val="F3F3F3"/>
              </a:solidFill>
            </a:endParaRPr>
          </a:p>
        </p:txBody>
      </p:sp>
      <p:sp>
        <p:nvSpPr>
          <p:cNvPr id="516" name="Google Shape;516;p24"/>
          <p:cNvSpPr txBox="1">
            <a:spLocks noGrp="1"/>
          </p:cNvSpPr>
          <p:nvPr>
            <p:ph type="title" idx="15"/>
          </p:nvPr>
        </p:nvSpPr>
        <p:spPr>
          <a:xfrm>
            <a:off x="4078923" y="399138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04</a:t>
            </a:r>
            <a:endParaRPr>
              <a:solidFill>
                <a:srgbClr val="F3F3F3"/>
              </a:solidFill>
              <a:latin typeface="Teko"/>
              <a:ea typeface="Teko"/>
              <a:cs typeface="Teko"/>
              <a:sym typeface="Teko"/>
            </a:endParaRPr>
          </a:p>
        </p:txBody>
      </p:sp>
      <p:pic>
        <p:nvPicPr>
          <p:cNvPr id="517" name="Google Shape;517;p24"/>
          <p:cNvPicPr preferRelativeResize="0"/>
          <p:nvPr/>
        </p:nvPicPr>
        <p:blipFill>
          <a:blip r:embed="rId3">
            <a:alphaModFix/>
          </a:blip>
          <a:stretch>
            <a:fillRect/>
          </a:stretch>
        </p:blipFill>
        <p:spPr>
          <a:xfrm rot="1309904">
            <a:off x="-1655173" y="706873"/>
            <a:ext cx="7456030" cy="41939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1"/>
        <p:cNvGrpSpPr/>
        <p:nvPr/>
      </p:nvGrpSpPr>
      <p:grpSpPr>
        <a:xfrm>
          <a:off x="0" y="0"/>
          <a:ext cx="0" cy="0"/>
          <a:chOff x="0" y="0"/>
          <a:chExt cx="0" cy="0"/>
        </a:xfrm>
      </p:grpSpPr>
      <p:pic>
        <p:nvPicPr>
          <p:cNvPr id="522" name="Google Shape;522;p25"/>
          <p:cNvPicPr preferRelativeResize="0"/>
          <p:nvPr/>
        </p:nvPicPr>
        <p:blipFill rotWithShape="1">
          <a:blip r:embed="rId4">
            <a:alphaModFix/>
          </a:blip>
          <a:srcRect t="63908"/>
          <a:stretch/>
        </p:blipFill>
        <p:spPr>
          <a:xfrm>
            <a:off x="-190539" y="3430716"/>
            <a:ext cx="9574502" cy="1943800"/>
          </a:xfrm>
          <a:prstGeom prst="rect">
            <a:avLst/>
          </a:prstGeom>
          <a:noFill/>
          <a:ln>
            <a:noFill/>
          </a:ln>
        </p:spPr>
      </p:pic>
      <p:sp>
        <p:nvSpPr>
          <p:cNvPr id="523" name="Google Shape;523;p25"/>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solidFill>
                  <a:srgbClr val="F3F3F3"/>
                </a:solidFill>
              </a:rPr>
              <a:t>La programmation est au cœur de l’actualité aujourd’hui. En vue de mettre en pratique les connaissances acquises lors du cours de Python, il nous a été demandé de créer un jeu de devinette avec une interface graphique de notre choix. Nous avons opté pour </a:t>
            </a:r>
            <a:r>
              <a:rPr lang="fr-FR" dirty="0" err="1">
                <a:solidFill>
                  <a:srgbClr val="F3F3F3"/>
                </a:solidFill>
              </a:rPr>
              <a:t>Tkinter</a:t>
            </a:r>
            <a:endParaRPr dirty="0">
              <a:solidFill>
                <a:srgbClr val="F3F3F3"/>
              </a:solidFill>
            </a:endParaRPr>
          </a:p>
        </p:txBody>
      </p:sp>
      <p:sp>
        <p:nvSpPr>
          <p:cNvPr id="524" name="Google Shape;524;p25"/>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3F3F3"/>
                </a:solidFill>
                <a:latin typeface="Teko"/>
                <a:ea typeface="Teko"/>
                <a:cs typeface="Teko"/>
                <a:sym typeface="Teko"/>
              </a:rPr>
              <a:t>INTRODUCTION</a:t>
            </a:r>
            <a:endParaRPr>
              <a:solidFill>
                <a:srgbClr val="F3F3F3"/>
              </a:solidFill>
              <a:latin typeface="Teko"/>
              <a:ea typeface="Teko"/>
              <a:cs typeface="Teko"/>
              <a:sym typeface="Teko"/>
            </a:endParaRPr>
          </a:p>
        </p:txBody>
      </p:sp>
      <p:pic>
        <p:nvPicPr>
          <p:cNvPr id="525" name="Google Shape;525;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pic>
        <p:nvPicPr>
          <p:cNvPr id="526" name="Google Shape;526;p25"/>
          <p:cNvPicPr preferRelativeResize="0"/>
          <p:nvPr/>
        </p:nvPicPr>
        <p:blipFill rotWithShape="1">
          <a:blip r:embed="rId4">
            <a:alphaModFix/>
          </a:blip>
          <a:srcRect t="63908"/>
          <a:stretch/>
        </p:blipFill>
        <p:spPr>
          <a:xfrm>
            <a:off x="-190539" y="3430716"/>
            <a:ext cx="9574502" cy="1943800"/>
          </a:xfrm>
          <a:prstGeom prst="rect">
            <a:avLst/>
          </a:prstGeom>
          <a:noFill/>
          <a:ln>
            <a:noFill/>
          </a:ln>
          <a:effectLst>
            <a:outerShdw blurRad="57150" dist="19050" dir="5400000" algn="bl" rotWithShape="0">
              <a:srgbClr val="000000">
                <a:alpha val="50000"/>
              </a:srgbClr>
            </a:outerShdw>
          </a:effectLst>
        </p:spPr>
      </p:pic>
      <p:pic>
        <p:nvPicPr>
          <p:cNvPr id="527" name="Google Shape;527;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3987745" y="944186"/>
            <a:ext cx="3012300" cy="7830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1600"/>
              </a:spcAft>
              <a:buNone/>
            </a:pPr>
            <a:r>
              <a:rPr lang="fr-FR" dirty="0">
                <a:solidFill>
                  <a:srgbClr val="F3F3F3"/>
                </a:solidFill>
              </a:rPr>
              <a:t>Dans la vie on a eu à jouer à ce jeu de devinette de nombre entre amis. IL consiste à deviner un nombre choisi par une personne de manière aléatoire. Dans ce cas ce n’est pas un ami qui choisit le nombre mais l’ordinateur ou disons le programme. Et notre objectif sera de deviner ce nombre en un temps donné avec une limite d’essai. Le temps et le nombre limite d’essai varie avec le niveau de difficulté (Facile, Moyen, Difficile) </a:t>
            </a:r>
            <a:endParaRPr dirty="0">
              <a:solidFill>
                <a:srgbClr val="F3F3F3"/>
              </a:solidFill>
            </a:endParaRPr>
          </a:p>
        </p:txBody>
      </p:sp>
      <p:sp>
        <p:nvSpPr>
          <p:cNvPr id="621" name="Google Shape;621;p28"/>
          <p:cNvSpPr txBox="1">
            <a:spLocks noGrp="1"/>
          </p:cNvSpPr>
          <p:nvPr>
            <p:ph type="title"/>
          </p:nvPr>
        </p:nvSpPr>
        <p:spPr>
          <a:xfrm>
            <a:off x="1078952" y="2259300"/>
            <a:ext cx="279720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rPr>
              <a:t>CONTEXTE</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4</a:t>
            </a:fld>
            <a:endParaRPr/>
          </a:p>
        </p:txBody>
      </p:sp>
      <p:grpSp>
        <p:nvGrpSpPr>
          <p:cNvPr id="624" name="Google Shape;624;p28"/>
          <p:cNvGrpSpPr/>
          <p:nvPr/>
        </p:nvGrpSpPr>
        <p:grpSpPr>
          <a:xfrm>
            <a:off x="3199414" y="3095733"/>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1" y="736033"/>
            <a:ext cx="5944581" cy="1320238"/>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30"/>
          <p:cNvSpPr txBox="1">
            <a:spLocks noGrp="1"/>
          </p:cNvSpPr>
          <p:nvPr>
            <p:ph type="subTitle" idx="1"/>
          </p:nvPr>
        </p:nvSpPr>
        <p:spPr>
          <a:xfrm>
            <a:off x="671386" y="988828"/>
            <a:ext cx="4247947" cy="1745822"/>
          </a:xfrm>
          <a:prstGeom prst="rect">
            <a:avLst/>
          </a:prstGeom>
        </p:spPr>
        <p:txBody>
          <a:bodyPr spcFirstLastPara="1" wrap="square" lIns="91425" tIns="91425" rIns="91425" bIns="91425" anchor="t" anchorCtr="0">
            <a:noAutofit/>
          </a:bodyPr>
          <a:lstStyle/>
          <a:p>
            <a:pPr marL="0" lvl="0" indent="0" algn="ctr" rtl="0">
              <a:lnSpc>
                <a:spcPct val="200000"/>
              </a:lnSpc>
              <a:spcBef>
                <a:spcPts val="0"/>
              </a:spcBef>
              <a:spcAft>
                <a:spcPts val="0"/>
              </a:spcAft>
              <a:buNone/>
            </a:pPr>
            <a:r>
              <a:rPr lang="fr-FR" sz="1000" dirty="0">
                <a:solidFill>
                  <a:srgbClr val="F3F3F3"/>
                </a:solidFill>
              </a:rPr>
              <a:t>Nous avons essentiellement utilisé la programmation orientée objet (P.O.O) pour créer ce jeu. Nous avons défini une classe principale et à l’intérieur, nous avons défini des fonctions pour chaque action à réaliser. </a:t>
            </a:r>
          </a:p>
          <a:p>
            <a:pPr marL="0" lvl="0" indent="0" algn="ctr" rtl="0">
              <a:lnSpc>
                <a:spcPct val="200000"/>
              </a:lnSpc>
              <a:spcBef>
                <a:spcPts val="0"/>
              </a:spcBef>
              <a:spcAft>
                <a:spcPts val="0"/>
              </a:spcAft>
              <a:buNone/>
            </a:pPr>
            <a:endParaRPr lang="fr-FR" sz="1000" dirty="0">
              <a:solidFill>
                <a:srgbClr val="F3F3F3"/>
              </a:solidFill>
            </a:endParaRPr>
          </a:p>
          <a:p>
            <a:pPr marL="171450" lvl="0" indent="-171450" algn="l" rtl="0">
              <a:lnSpc>
                <a:spcPct val="200000"/>
              </a:lnSpc>
              <a:spcBef>
                <a:spcPts val="0"/>
              </a:spcBef>
              <a:spcAft>
                <a:spcPts val="0"/>
              </a:spcAft>
              <a:buFont typeface="Wingdings" panose="05000000000000000000" pitchFamily="2" charset="2"/>
              <a:buChar char="q"/>
            </a:pPr>
            <a:r>
              <a:rPr lang="fr-FR" dirty="0">
                <a:solidFill>
                  <a:srgbClr val="F3F3F3"/>
                </a:solidFill>
              </a:rPr>
              <a:t>Fonction pour créer les widgets de la page d’accueil et de la page de jeu</a:t>
            </a:r>
          </a:p>
          <a:p>
            <a:pPr marL="171450" lvl="0" indent="-171450" algn="l" rtl="0">
              <a:lnSpc>
                <a:spcPct val="200000"/>
              </a:lnSpc>
              <a:spcBef>
                <a:spcPts val="0"/>
              </a:spcBef>
              <a:spcAft>
                <a:spcPts val="0"/>
              </a:spcAft>
              <a:buFont typeface="Wingdings" panose="05000000000000000000" pitchFamily="2" charset="2"/>
              <a:buChar char="q"/>
            </a:pPr>
            <a:r>
              <a:rPr lang="fr-FR" sz="1000" dirty="0">
                <a:solidFill>
                  <a:srgbClr val="F3F3F3"/>
                </a:solidFill>
              </a:rPr>
              <a:t>Fonction p</a:t>
            </a:r>
            <a:r>
              <a:rPr lang="fr-FR" dirty="0">
                <a:solidFill>
                  <a:srgbClr val="F3F3F3"/>
                </a:solidFill>
              </a:rPr>
              <a:t>our gérer le temps</a:t>
            </a:r>
          </a:p>
          <a:p>
            <a:pPr marL="171450" lvl="0" indent="-171450" algn="l" rtl="0">
              <a:lnSpc>
                <a:spcPct val="200000"/>
              </a:lnSpc>
              <a:spcBef>
                <a:spcPts val="0"/>
              </a:spcBef>
              <a:spcAft>
                <a:spcPts val="0"/>
              </a:spcAft>
              <a:buFont typeface="Wingdings" panose="05000000000000000000" pitchFamily="2" charset="2"/>
              <a:buChar char="q"/>
            </a:pPr>
            <a:r>
              <a:rPr lang="fr-FR" dirty="0">
                <a:solidFill>
                  <a:srgbClr val="F3F3F3"/>
                </a:solidFill>
              </a:rPr>
              <a:t>Fonction pour vérifier la réponse</a:t>
            </a:r>
          </a:p>
          <a:p>
            <a:pPr marL="171450" lvl="0" indent="-171450" algn="l" rtl="0">
              <a:lnSpc>
                <a:spcPct val="200000"/>
              </a:lnSpc>
              <a:spcBef>
                <a:spcPts val="0"/>
              </a:spcBef>
              <a:spcAft>
                <a:spcPts val="0"/>
              </a:spcAft>
              <a:buFont typeface="Wingdings" panose="05000000000000000000" pitchFamily="2" charset="2"/>
              <a:buChar char="q"/>
            </a:pPr>
            <a:r>
              <a:rPr lang="fr-FR" dirty="0">
                <a:solidFill>
                  <a:srgbClr val="F3F3F3"/>
                </a:solidFill>
              </a:rPr>
              <a:t>Fonction pour recommencer le jeu</a:t>
            </a:r>
          </a:p>
          <a:p>
            <a:pPr marL="171450" lvl="0" indent="-171450" algn="l" rtl="0">
              <a:lnSpc>
                <a:spcPct val="200000"/>
              </a:lnSpc>
              <a:spcBef>
                <a:spcPts val="0"/>
              </a:spcBef>
              <a:spcAft>
                <a:spcPts val="0"/>
              </a:spcAft>
              <a:buFont typeface="Wingdings" panose="05000000000000000000" pitchFamily="2" charset="2"/>
              <a:buChar char="q"/>
            </a:pPr>
            <a:r>
              <a:rPr lang="fr-FR" sz="1000" dirty="0">
                <a:solidFill>
                  <a:srgbClr val="F3F3F3"/>
                </a:solidFill>
              </a:rPr>
              <a:t>Fonction pour retourner à la page d’accueil</a:t>
            </a:r>
            <a:endParaRPr sz="1000" dirty="0">
              <a:solidFill>
                <a:srgbClr val="F3F3F3"/>
              </a:solidFill>
            </a:endParaRPr>
          </a:p>
          <a:p>
            <a:pPr marL="0" lvl="0" indent="0" algn="ctr" rtl="0">
              <a:lnSpc>
                <a:spcPct val="200000"/>
              </a:lnSpc>
              <a:spcBef>
                <a:spcPts val="1600"/>
              </a:spcBef>
              <a:spcAft>
                <a:spcPts val="1600"/>
              </a:spcAft>
              <a:buNone/>
            </a:pPr>
            <a:endParaRPr sz="1000" dirty="0">
              <a:solidFill>
                <a:srgbClr val="F3F3F3"/>
              </a:solidFill>
            </a:endParaRPr>
          </a:p>
        </p:txBody>
      </p:sp>
      <p:sp>
        <p:nvSpPr>
          <p:cNvPr id="660" name="Google Shape;660;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5</a:t>
            </a:fld>
            <a:endParaRPr/>
          </a:p>
        </p:txBody>
      </p:sp>
      <p:sp>
        <p:nvSpPr>
          <p:cNvPr id="661" name="Google Shape;661;p30"/>
          <p:cNvSpPr txBox="1">
            <a:spLocks noGrp="1"/>
          </p:cNvSpPr>
          <p:nvPr>
            <p:ph type="title"/>
          </p:nvPr>
        </p:nvSpPr>
        <p:spPr>
          <a:xfrm>
            <a:off x="5243609" y="2259300"/>
            <a:ext cx="2797200"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rPr>
              <a:t>C</a:t>
            </a:r>
            <a:r>
              <a:rPr lang="fr-FR" dirty="0">
                <a:solidFill>
                  <a:srgbClr val="F3F3F3"/>
                </a:solidFill>
              </a:rPr>
              <a:t>ODES</a:t>
            </a:r>
            <a:endParaRPr dirty="0">
              <a:solidFill>
                <a:srgbClr val="F3F3F3"/>
              </a:solidFill>
            </a:endParaRPr>
          </a:p>
        </p:txBody>
      </p:sp>
      <p:pic>
        <p:nvPicPr>
          <p:cNvPr id="662" name="Google Shape;662;p30"/>
          <p:cNvPicPr preferRelativeResize="0"/>
          <p:nvPr/>
        </p:nvPicPr>
        <p:blipFill>
          <a:blip r:embed="rId3">
            <a:alphaModFix/>
          </a:blip>
          <a:stretch>
            <a:fillRect/>
          </a:stretch>
        </p:blipFill>
        <p:spPr>
          <a:xfrm rot="5400000" flipH="1">
            <a:off x="5873238" y="1852038"/>
            <a:ext cx="3371849" cy="1439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6"/>
        <p:cNvGrpSpPr/>
        <p:nvPr/>
      </p:nvGrpSpPr>
      <p:grpSpPr>
        <a:xfrm>
          <a:off x="0" y="0"/>
          <a:ext cx="0" cy="0"/>
          <a:chOff x="0" y="0"/>
          <a:chExt cx="0" cy="0"/>
        </a:xfrm>
      </p:grpSpPr>
      <p:sp>
        <p:nvSpPr>
          <p:cNvPr id="667" name="Google Shape;667;p31"/>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PAGE D’ACCUEIL</a:t>
            </a:r>
            <a:endParaRPr dirty="0">
              <a:solidFill>
                <a:srgbClr val="F3F3F3"/>
              </a:solidFill>
            </a:endParaRPr>
          </a:p>
        </p:txBody>
      </p:sp>
      <p:pic>
        <p:nvPicPr>
          <p:cNvPr id="668" name="Google Shape;668;p31"/>
          <p:cNvPicPr preferRelativeResize="0"/>
          <p:nvPr/>
        </p:nvPicPr>
        <p:blipFill rotWithShape="1">
          <a:blip r:embed="rId4">
            <a:alphaModFix/>
          </a:blip>
          <a:srcRect l="5927" t="2783" r="2177" b="2555"/>
          <a:stretch/>
        </p:blipFill>
        <p:spPr>
          <a:xfrm>
            <a:off x="2981325" y="1045675"/>
            <a:ext cx="3324224" cy="3420649"/>
          </a:xfrm>
          <a:prstGeom prst="rect">
            <a:avLst/>
          </a:prstGeom>
          <a:noFill/>
          <a:ln>
            <a:noFill/>
          </a:ln>
        </p:spPr>
      </p:pic>
      <p:sp>
        <p:nvSpPr>
          <p:cNvPr id="669" name="Google Shape;669;p31"/>
          <p:cNvSpPr txBox="1">
            <a:spLocks noGrp="1"/>
          </p:cNvSpPr>
          <p:nvPr>
            <p:ph type="ctrTitle" idx="7"/>
          </p:nvPr>
        </p:nvSpPr>
        <p:spPr>
          <a:xfrm>
            <a:off x="504925" y="1367607"/>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F3F3F3"/>
                </a:solidFill>
                <a:latin typeface="Teko"/>
                <a:ea typeface="Teko"/>
                <a:cs typeface="Teko"/>
                <a:sym typeface="Teko"/>
              </a:rPr>
              <a:t>Image de fond</a:t>
            </a:r>
            <a:endParaRPr dirty="0">
              <a:solidFill>
                <a:srgbClr val="F3F3F3"/>
              </a:solidFill>
              <a:latin typeface="Teko"/>
              <a:ea typeface="Teko"/>
              <a:cs typeface="Teko"/>
              <a:sym typeface="Teko"/>
            </a:endParaRPr>
          </a:p>
        </p:txBody>
      </p:sp>
      <p:sp>
        <p:nvSpPr>
          <p:cNvPr id="671" name="Google Shape;671;p31"/>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Permet de passer de la page d’accueil à la page de jeu</a:t>
            </a:r>
            <a:endParaRPr dirty="0">
              <a:solidFill>
                <a:srgbClr val="F3F3F3"/>
              </a:solidFill>
            </a:endParaRPr>
          </a:p>
        </p:txBody>
      </p:sp>
      <p:sp>
        <p:nvSpPr>
          <p:cNvPr id="672" name="Google Shape;672;p31"/>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Facile, Moyen, Difficile</a:t>
            </a:r>
            <a:endParaRPr dirty="0">
              <a:solidFill>
                <a:srgbClr val="F3F3F3"/>
              </a:solidFill>
            </a:endParaRPr>
          </a:p>
        </p:txBody>
      </p:sp>
      <p:sp>
        <p:nvSpPr>
          <p:cNvPr id="673" name="Google Shape;673;p31"/>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Pour parfaire un peu le jeu</a:t>
            </a:r>
            <a:endParaRPr dirty="0">
              <a:solidFill>
                <a:srgbClr val="F3F3F3"/>
              </a:solidFill>
            </a:endParaRPr>
          </a:p>
        </p:txBody>
      </p:sp>
      <p:sp>
        <p:nvSpPr>
          <p:cNvPr id="674" name="Google Shape;674;p31"/>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rgbClr val="F3F3F3"/>
                </a:solidFill>
                <a:latin typeface="Teko"/>
                <a:ea typeface="Teko"/>
                <a:cs typeface="Teko"/>
                <a:sym typeface="Teko"/>
              </a:rPr>
              <a:t>Niveau de difficulté</a:t>
            </a:r>
            <a:endParaRPr dirty="0">
              <a:solidFill>
                <a:srgbClr val="F3F3F3"/>
              </a:solidFill>
              <a:latin typeface="Teko"/>
              <a:ea typeface="Teko"/>
              <a:cs typeface="Teko"/>
              <a:sym typeface="Teko"/>
            </a:endParaRPr>
          </a:p>
        </p:txBody>
      </p:sp>
      <p:sp>
        <p:nvSpPr>
          <p:cNvPr id="675" name="Google Shape;675;p31"/>
          <p:cNvSpPr txBox="1">
            <a:spLocks noGrp="1"/>
          </p:cNvSpPr>
          <p:nvPr>
            <p:ph type="ctrTitle" idx="5"/>
          </p:nvPr>
        </p:nvSpPr>
        <p:spPr>
          <a:xfrm>
            <a:off x="6531350" y="278846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rgbClr val="F3F3F3"/>
                </a:solidFill>
                <a:latin typeface="Teko"/>
                <a:ea typeface="Teko"/>
                <a:cs typeface="Teko"/>
                <a:sym typeface="Teko"/>
              </a:rPr>
              <a:t>Icone de jeu</a:t>
            </a:r>
            <a:endParaRPr dirty="0">
              <a:solidFill>
                <a:srgbClr val="F3F3F3"/>
              </a:solidFill>
              <a:latin typeface="Teko"/>
              <a:ea typeface="Teko"/>
              <a:cs typeface="Teko"/>
              <a:sym typeface="Teko"/>
            </a:endParaRPr>
          </a:p>
        </p:txBody>
      </p:sp>
      <p:sp>
        <p:nvSpPr>
          <p:cNvPr id="676" name="Google Shape;676;p31"/>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F3F3F3"/>
                </a:solidFill>
                <a:latin typeface="Teko"/>
                <a:ea typeface="Teko"/>
                <a:cs typeface="Teko"/>
                <a:sym typeface="Teko"/>
              </a:rPr>
              <a:t>Bouton Start</a:t>
            </a:r>
            <a:endParaRPr dirty="0">
              <a:solidFill>
                <a:srgbClr val="F3F3F3"/>
              </a:solidFill>
              <a:latin typeface="Teko"/>
              <a:ea typeface="Teko"/>
              <a:cs typeface="Teko"/>
              <a:sym typeface="Teko"/>
            </a:endParaRPr>
          </a:p>
        </p:txBody>
      </p:sp>
      <p:sp>
        <p:nvSpPr>
          <p:cNvPr id="677" name="Google Shape;677;p31"/>
          <p:cNvSpPr/>
          <p:nvPr/>
        </p:nvSpPr>
        <p:spPr>
          <a:xfrm>
            <a:off x="4510200" y="37253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550600" y="2690300"/>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4510200" y="16557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31"/>
          <p:cNvCxnSpPr>
            <a:stCxn id="679" idx="3"/>
          </p:cNvCxnSpPr>
          <p:nvPr/>
        </p:nvCxnSpPr>
        <p:spPr>
          <a:xfrm rot="10800000" flipH="1">
            <a:off x="4633800" y="1369825"/>
            <a:ext cx="1878300" cy="347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1" name="Google Shape;681;p31"/>
          <p:cNvCxnSpPr>
            <a:stCxn id="678" idx="3"/>
          </p:cNvCxnSpPr>
          <p:nvPr/>
        </p:nvCxnSpPr>
        <p:spPr>
          <a:xfrm>
            <a:off x="5674200" y="2752100"/>
            <a:ext cx="864900" cy="4668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2" name="Google Shape;682;p31"/>
          <p:cNvCxnSpPr/>
          <p:nvPr/>
        </p:nvCxnSpPr>
        <p:spPr>
          <a:xfrm rot="10800000">
            <a:off x="2382300" y="1828875"/>
            <a:ext cx="1119900" cy="869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3" name="Google Shape;683;p31"/>
          <p:cNvCxnSpPr>
            <a:cxnSpLocks/>
          </p:cNvCxnSpPr>
          <p:nvPr/>
        </p:nvCxnSpPr>
        <p:spPr>
          <a:xfrm rot="10800000">
            <a:off x="2325794" y="3629212"/>
            <a:ext cx="2133000" cy="145500"/>
          </a:xfrm>
          <a:prstGeom prst="bentConnector3">
            <a:avLst>
              <a:gd name="adj1" fmla="val 50000"/>
            </a:avLst>
          </a:prstGeom>
          <a:noFill/>
          <a:ln w="9525" cap="flat" cmpd="sng">
            <a:solidFill>
              <a:schemeClr val="lt2"/>
            </a:solidFill>
            <a:prstDash val="lgDash"/>
            <a:round/>
            <a:headEnd type="none" w="med" len="med"/>
            <a:tailEnd type="none" w="med" len="med"/>
          </a:ln>
        </p:spPr>
      </p:cxnSp>
      <p:grpSp>
        <p:nvGrpSpPr>
          <p:cNvPr id="684" name="Google Shape;684;p31"/>
          <p:cNvGrpSpPr/>
          <p:nvPr/>
        </p:nvGrpSpPr>
        <p:grpSpPr>
          <a:xfrm>
            <a:off x="4386421" y="2608276"/>
            <a:ext cx="377870" cy="288096"/>
            <a:chOff x="1190625" y="858100"/>
            <a:chExt cx="5219200" cy="3979225"/>
          </a:xfrm>
        </p:grpSpPr>
        <p:sp>
          <p:nvSpPr>
            <p:cNvPr id="685" name="Google Shape;685;p31"/>
            <p:cNvSpPr/>
            <p:nvPr/>
          </p:nvSpPr>
          <p:spPr>
            <a:xfrm>
              <a:off x="1190625" y="1346375"/>
              <a:ext cx="309900" cy="300125"/>
            </a:xfrm>
            <a:custGeom>
              <a:avLst/>
              <a:gdLst/>
              <a:ahLst/>
              <a:cxnLst/>
              <a:rect l="l" t="t" r="r" b="b"/>
              <a:pathLst>
                <a:path w="12396" h="12005" extrusionOk="0">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6099900" y="1346375"/>
              <a:ext cx="309925" cy="300125"/>
            </a:xfrm>
            <a:custGeom>
              <a:avLst/>
              <a:gdLst/>
              <a:ahLst/>
              <a:cxnLst/>
              <a:rect l="l" t="t" r="r" b="b"/>
              <a:pathLst>
                <a:path w="12397" h="12005" extrusionOk="0">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1190625" y="4048925"/>
              <a:ext cx="309900" cy="300125"/>
            </a:xfrm>
            <a:custGeom>
              <a:avLst/>
              <a:gdLst/>
              <a:ahLst/>
              <a:cxnLst/>
              <a:rect l="l" t="t" r="r" b="b"/>
              <a:pathLst>
                <a:path w="12396" h="12005" extrusionOk="0">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6099900" y="4048925"/>
              <a:ext cx="309925" cy="300125"/>
            </a:xfrm>
            <a:custGeom>
              <a:avLst/>
              <a:gdLst/>
              <a:ahLst/>
              <a:cxnLst/>
              <a:rect l="l" t="t" r="r" b="b"/>
              <a:pathLst>
                <a:path w="12397" h="12005" extrusionOk="0">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3612650" y="858100"/>
              <a:ext cx="375150" cy="257500"/>
            </a:xfrm>
            <a:custGeom>
              <a:avLst/>
              <a:gdLst/>
              <a:ahLst/>
              <a:cxnLst/>
              <a:rect l="l" t="t" r="r" b="b"/>
              <a:pathLst>
                <a:path w="15006" h="10300" extrusionOk="0">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3612650" y="4579400"/>
              <a:ext cx="375150" cy="257925"/>
            </a:xfrm>
            <a:custGeom>
              <a:avLst/>
              <a:gdLst/>
              <a:ahLst/>
              <a:cxnLst/>
              <a:rect l="l" t="t" r="r" b="b"/>
              <a:pathLst>
                <a:path w="15006" h="10317" extrusionOk="0">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203250" y="2222225"/>
              <a:ext cx="1193925" cy="1250975"/>
            </a:xfrm>
            <a:custGeom>
              <a:avLst/>
              <a:gdLst/>
              <a:ahLst/>
              <a:cxnLst/>
              <a:rect l="l" t="t" r="r" b="b"/>
              <a:pathLst>
                <a:path w="47757" h="50039" extrusionOk="0">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1243625" y="1283575"/>
              <a:ext cx="5113175" cy="3129100"/>
            </a:xfrm>
            <a:custGeom>
              <a:avLst/>
              <a:gdLst/>
              <a:ahLst/>
              <a:cxnLst/>
              <a:rect l="l" t="t" r="r" b="b"/>
              <a:pathLst>
                <a:path w="204527" h="125164" extrusionOk="0">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4627125" y="2767775"/>
              <a:ext cx="307450" cy="685875"/>
            </a:xfrm>
            <a:custGeom>
              <a:avLst/>
              <a:gdLst/>
              <a:ahLst/>
              <a:cxnLst/>
              <a:rect l="l" t="t" r="r" b="b"/>
              <a:pathLst>
                <a:path w="12298" h="27435" extrusionOk="0">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4238125" y="1853850"/>
              <a:ext cx="565150" cy="541275"/>
            </a:xfrm>
            <a:custGeom>
              <a:avLst/>
              <a:gdLst/>
              <a:ahLst/>
              <a:cxnLst/>
              <a:rect l="l" t="t" r="r" b="b"/>
              <a:pathLst>
                <a:path w="22606" h="21651" extrusionOk="0">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2665850" y="2242850"/>
              <a:ext cx="306650" cy="683975"/>
            </a:xfrm>
            <a:custGeom>
              <a:avLst/>
              <a:gdLst/>
              <a:ahLst/>
              <a:cxnLst/>
              <a:rect l="l" t="t" r="r" b="b"/>
              <a:pathLst>
                <a:path w="12266" h="27359" extrusionOk="0">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2796325" y="3299700"/>
              <a:ext cx="564350" cy="541300"/>
            </a:xfrm>
            <a:custGeom>
              <a:avLst/>
              <a:gdLst/>
              <a:ahLst/>
              <a:cxnLst/>
              <a:rect l="l" t="t" r="r" b="b"/>
              <a:pathLst>
                <a:path w="22574" h="21652" extrusionOk="0">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3723550" y="3685450"/>
              <a:ext cx="694000" cy="296625"/>
            </a:xfrm>
            <a:custGeom>
              <a:avLst/>
              <a:gdLst/>
              <a:ahLst/>
              <a:cxnLst/>
              <a:rect l="l" t="t" r="r" b="b"/>
              <a:pathLst>
                <a:path w="27760" h="11865" extrusionOk="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3182050" y="1713350"/>
              <a:ext cx="694025" cy="297675"/>
            </a:xfrm>
            <a:custGeom>
              <a:avLst/>
              <a:gdLst/>
              <a:ahLst/>
              <a:cxnLst/>
              <a:rect l="l" t="t" r="r" b="b"/>
              <a:pathLst>
                <a:path w="27761" h="11907" extrusionOk="0">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1"/>
          <p:cNvSpPr/>
          <p:nvPr/>
        </p:nvSpPr>
        <p:spPr>
          <a:xfrm>
            <a:off x="3440275" y="26328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4E224C43-78F9-4796-AEED-7152D728B337}"/>
              </a:ext>
            </a:extLst>
          </p:cNvPr>
          <p:cNvPicPr>
            <a:picLocks noChangeAspect="1"/>
          </p:cNvPicPr>
          <p:nvPr/>
        </p:nvPicPr>
        <p:blipFill>
          <a:blip r:embed="rId5"/>
          <a:stretch>
            <a:fillRect/>
          </a:stretch>
        </p:blipFill>
        <p:spPr>
          <a:xfrm>
            <a:off x="216121" y="1963428"/>
            <a:ext cx="2349034" cy="1338793"/>
          </a:xfrm>
          <a:prstGeom prst="rect">
            <a:avLst/>
          </a:prstGeom>
        </p:spPr>
      </p:pic>
      <p:pic>
        <p:nvPicPr>
          <p:cNvPr id="7" name="Picture 6">
            <a:extLst>
              <a:ext uri="{FF2B5EF4-FFF2-40B4-BE49-F238E27FC236}">
                <a16:creationId xmlns:a16="http://schemas.microsoft.com/office/drawing/2014/main" id="{529E3A2E-D016-40D2-9B2C-EA30CE6C5129}"/>
              </a:ext>
            </a:extLst>
          </p:cNvPr>
          <p:cNvPicPr>
            <a:picLocks noChangeAspect="1"/>
          </p:cNvPicPr>
          <p:nvPr/>
        </p:nvPicPr>
        <p:blipFill>
          <a:blip r:embed="rId6"/>
          <a:stretch>
            <a:fillRect/>
          </a:stretch>
        </p:blipFill>
        <p:spPr>
          <a:xfrm>
            <a:off x="731337" y="4481537"/>
            <a:ext cx="1476750" cy="369188"/>
          </a:xfrm>
          <a:prstGeom prst="rect">
            <a:avLst/>
          </a:prstGeom>
        </p:spPr>
      </p:pic>
      <p:pic>
        <p:nvPicPr>
          <p:cNvPr id="9" name="Picture 8">
            <a:extLst>
              <a:ext uri="{FF2B5EF4-FFF2-40B4-BE49-F238E27FC236}">
                <a16:creationId xmlns:a16="http://schemas.microsoft.com/office/drawing/2014/main" id="{6611DE89-D6AF-46B6-A08B-5B8C5D359096}"/>
              </a:ext>
            </a:extLst>
          </p:cNvPr>
          <p:cNvPicPr>
            <a:picLocks noChangeAspect="1"/>
          </p:cNvPicPr>
          <p:nvPr/>
        </p:nvPicPr>
        <p:blipFill>
          <a:blip r:embed="rId7"/>
          <a:stretch>
            <a:fillRect/>
          </a:stretch>
        </p:blipFill>
        <p:spPr>
          <a:xfrm>
            <a:off x="7804442" y="2999442"/>
            <a:ext cx="551187" cy="413390"/>
          </a:xfrm>
          <a:prstGeom prst="rect">
            <a:avLst/>
          </a:prstGeom>
        </p:spPr>
      </p:pic>
      <p:pic>
        <p:nvPicPr>
          <p:cNvPr id="11" name="Picture 10">
            <a:extLst>
              <a:ext uri="{FF2B5EF4-FFF2-40B4-BE49-F238E27FC236}">
                <a16:creationId xmlns:a16="http://schemas.microsoft.com/office/drawing/2014/main" id="{CBB80CDB-7411-4868-BF31-CCDFDF6916D9}"/>
              </a:ext>
            </a:extLst>
          </p:cNvPr>
          <p:cNvPicPr>
            <a:picLocks noChangeAspect="1"/>
          </p:cNvPicPr>
          <p:nvPr/>
        </p:nvPicPr>
        <p:blipFill>
          <a:blip r:embed="rId8"/>
          <a:stretch>
            <a:fillRect/>
          </a:stretch>
        </p:blipFill>
        <p:spPr>
          <a:xfrm>
            <a:off x="8080035" y="994535"/>
            <a:ext cx="866896" cy="6954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26"/>
          <p:cNvSpPr txBox="1">
            <a:spLocks noGrp="1"/>
          </p:cNvSpPr>
          <p:nvPr>
            <p:ph type="ctrTitle"/>
          </p:nvPr>
        </p:nvSpPr>
        <p:spPr>
          <a:xfrm>
            <a:off x="4088080" y="-1364008"/>
            <a:ext cx="386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rPr>
              <a:t>PAGE </a:t>
            </a:r>
            <a:r>
              <a:rPr lang="fr-FR" dirty="0">
                <a:solidFill>
                  <a:srgbClr val="F3F3F3"/>
                </a:solidFill>
              </a:rPr>
              <a:t>DE JEU</a:t>
            </a:r>
            <a:endParaRPr dirty="0">
              <a:solidFill>
                <a:srgbClr val="F3F3F3"/>
              </a:solidFill>
            </a:endParaRPr>
          </a:p>
        </p:txBody>
      </p:sp>
      <p:pic>
        <p:nvPicPr>
          <p:cNvPr id="534" name="Google Shape;534;p26"/>
          <p:cNvPicPr preferRelativeResize="0"/>
          <p:nvPr/>
        </p:nvPicPr>
        <p:blipFill>
          <a:blip r:embed="rId3">
            <a:alphaModFix amt="88000"/>
          </a:blip>
          <a:stretch>
            <a:fillRect/>
          </a:stretch>
        </p:blipFill>
        <p:spPr>
          <a:xfrm>
            <a:off x="286318" y="1806961"/>
            <a:ext cx="1097025" cy="933581"/>
          </a:xfrm>
          <a:prstGeom prst="rect">
            <a:avLst/>
          </a:prstGeom>
          <a:noFill/>
          <a:ln>
            <a:noFill/>
          </a:ln>
        </p:spPr>
      </p:pic>
      <p:sp>
        <p:nvSpPr>
          <p:cNvPr id="535" name="Google Shape;535;p26"/>
          <p:cNvSpPr txBox="1">
            <a:spLocks noGrp="1"/>
          </p:cNvSpPr>
          <p:nvPr>
            <p:ph type="ctrTitle" idx="4294967295"/>
          </p:nvPr>
        </p:nvSpPr>
        <p:spPr>
          <a:xfrm>
            <a:off x="301275" y="2780414"/>
            <a:ext cx="992100" cy="2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dirty="0">
                <a:solidFill>
                  <a:srgbClr val="11FFFF"/>
                </a:solidFill>
              </a:rPr>
              <a:t>GUESSING NUMBER</a:t>
            </a:r>
            <a:endParaRPr sz="1800" dirty="0">
              <a:solidFill>
                <a:srgbClr val="11FFFF"/>
              </a:solidFill>
              <a:latin typeface="Teko"/>
              <a:ea typeface="Teko"/>
              <a:cs typeface="Teko"/>
              <a:sym typeface="Teko"/>
            </a:endParaRPr>
          </a:p>
          <a:p>
            <a:pPr marL="0" lvl="0" indent="0" algn="ctr" rtl="0">
              <a:spcBef>
                <a:spcPts val="0"/>
              </a:spcBef>
              <a:spcAft>
                <a:spcPts val="0"/>
              </a:spcAft>
              <a:buNone/>
            </a:pPr>
            <a:r>
              <a:rPr lang="es" sz="1800" dirty="0">
                <a:solidFill>
                  <a:srgbClr val="11FFFF"/>
                </a:solidFill>
                <a:latin typeface="Teko"/>
                <a:ea typeface="Teko"/>
                <a:cs typeface="Teko"/>
                <a:sym typeface="Teko"/>
              </a:rPr>
              <a:t>GAME</a:t>
            </a:r>
            <a:endParaRPr sz="1800" dirty="0">
              <a:solidFill>
                <a:srgbClr val="11FFFF"/>
              </a:solidFill>
              <a:latin typeface="Teko"/>
              <a:ea typeface="Teko"/>
              <a:cs typeface="Teko"/>
              <a:sym typeface="Teko"/>
            </a:endParaRPr>
          </a:p>
        </p:txBody>
      </p:sp>
      <p:pic>
        <p:nvPicPr>
          <p:cNvPr id="3" name="Picture 2">
            <a:extLst>
              <a:ext uri="{FF2B5EF4-FFF2-40B4-BE49-F238E27FC236}">
                <a16:creationId xmlns:a16="http://schemas.microsoft.com/office/drawing/2014/main" id="{0AED12D5-A30B-4DF6-9B3B-F7F0673E927C}"/>
              </a:ext>
            </a:extLst>
          </p:cNvPr>
          <p:cNvPicPr>
            <a:picLocks noChangeAspect="1"/>
          </p:cNvPicPr>
          <p:nvPr/>
        </p:nvPicPr>
        <p:blipFill>
          <a:blip r:embed="rId4"/>
          <a:stretch>
            <a:fillRect/>
          </a:stretch>
        </p:blipFill>
        <p:spPr>
          <a:xfrm>
            <a:off x="1531088" y="525434"/>
            <a:ext cx="6879843" cy="4509959"/>
          </a:xfrm>
          <a:prstGeom prst="rect">
            <a:avLst/>
          </a:prstGeom>
        </p:spPr>
      </p:pic>
    </p:spTree>
    <p:extLst>
      <p:ext uri="{BB962C8B-B14F-4D97-AF65-F5344CB8AC3E}">
        <p14:creationId xmlns:p14="http://schemas.microsoft.com/office/powerpoint/2010/main" val="707542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1"/>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PAGE DE JEU</a:t>
            </a:r>
            <a:endParaRPr dirty="0">
              <a:solidFill>
                <a:srgbClr val="F3F3F3"/>
              </a:solidFill>
            </a:endParaRPr>
          </a:p>
        </p:txBody>
      </p:sp>
      <p:pic>
        <p:nvPicPr>
          <p:cNvPr id="668" name="Google Shape;668;p31"/>
          <p:cNvPicPr preferRelativeResize="0"/>
          <p:nvPr/>
        </p:nvPicPr>
        <p:blipFill rotWithShape="1">
          <a:blip r:embed="rId3">
            <a:alphaModFix/>
          </a:blip>
          <a:srcRect l="5927" t="2783" r="2177" b="2555"/>
          <a:stretch/>
        </p:blipFill>
        <p:spPr>
          <a:xfrm>
            <a:off x="2981325" y="1045675"/>
            <a:ext cx="3324224" cy="3420649"/>
          </a:xfrm>
          <a:prstGeom prst="rect">
            <a:avLst/>
          </a:prstGeom>
          <a:noFill/>
          <a:ln>
            <a:noFill/>
          </a:ln>
        </p:spPr>
      </p:pic>
      <p:sp>
        <p:nvSpPr>
          <p:cNvPr id="669" name="Google Shape;669;p31"/>
          <p:cNvSpPr txBox="1">
            <a:spLocks noGrp="1"/>
          </p:cNvSpPr>
          <p:nvPr>
            <p:ph type="ctrTitle" idx="7"/>
          </p:nvPr>
        </p:nvSpPr>
        <p:spPr>
          <a:xfrm>
            <a:off x="383044" y="1190712"/>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F3F3F3"/>
                </a:solidFill>
                <a:latin typeface="Teko"/>
                <a:ea typeface="Teko"/>
                <a:cs typeface="Teko"/>
                <a:sym typeface="Teko"/>
              </a:rPr>
              <a:t>Chronomètre</a:t>
            </a:r>
            <a:endParaRPr dirty="0">
              <a:solidFill>
                <a:srgbClr val="F3F3F3"/>
              </a:solidFill>
              <a:latin typeface="Teko"/>
              <a:ea typeface="Teko"/>
              <a:cs typeface="Teko"/>
              <a:sym typeface="Teko"/>
            </a:endParaRPr>
          </a:p>
        </p:txBody>
      </p:sp>
      <p:sp>
        <p:nvSpPr>
          <p:cNvPr id="671" name="Google Shape;671;p31"/>
          <p:cNvSpPr txBox="1">
            <a:spLocks noGrp="1"/>
          </p:cNvSpPr>
          <p:nvPr>
            <p:ph type="subTitle" idx="1"/>
          </p:nvPr>
        </p:nvSpPr>
        <p:spPr>
          <a:xfrm>
            <a:off x="-55026" y="3704137"/>
            <a:ext cx="294112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Plage réservé à l’utilisateur qui devient inaccessible quand le jeu est fini</a:t>
            </a:r>
            <a:endParaRPr dirty="0">
              <a:solidFill>
                <a:srgbClr val="F3F3F3"/>
              </a:solidFill>
            </a:endParaRPr>
          </a:p>
        </p:txBody>
      </p:sp>
      <p:sp>
        <p:nvSpPr>
          <p:cNvPr id="672" name="Google Shape;672;p31"/>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Permet à l’utilisateur de valider son nombre. Celui-ci devient également inaccessible quand le jeu est fini. </a:t>
            </a:r>
            <a:endParaRPr dirty="0">
              <a:solidFill>
                <a:srgbClr val="F3F3F3"/>
              </a:solidFill>
            </a:endParaRPr>
          </a:p>
        </p:txBody>
      </p:sp>
      <p:sp>
        <p:nvSpPr>
          <p:cNvPr id="673" name="Google Shape;673;p31"/>
          <p:cNvSpPr txBox="1">
            <a:spLocks noGrp="1"/>
          </p:cNvSpPr>
          <p:nvPr>
            <p:ph type="subTitle" idx="6"/>
          </p:nvPr>
        </p:nvSpPr>
        <p:spPr>
          <a:xfrm>
            <a:off x="6257908" y="3980317"/>
            <a:ext cx="267442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solidFill>
                  <a:srgbClr val="F3F3F3"/>
                </a:solidFill>
              </a:rPr>
              <a:t>Le premier permet de réinitialiser le jeu (jouer une nouvelle partie) et le deuxième permet de retourner à la page d’accueil.</a:t>
            </a:r>
            <a:endParaRPr dirty="0">
              <a:solidFill>
                <a:srgbClr val="F3F3F3"/>
              </a:solidFill>
            </a:endParaRPr>
          </a:p>
        </p:txBody>
      </p:sp>
      <p:sp>
        <p:nvSpPr>
          <p:cNvPr id="674" name="Google Shape;674;p31"/>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rgbClr val="F3F3F3"/>
                </a:solidFill>
                <a:latin typeface="Teko"/>
                <a:ea typeface="Teko"/>
                <a:cs typeface="Teko"/>
                <a:sym typeface="Teko"/>
              </a:rPr>
              <a:t>Bouton de validation</a:t>
            </a:r>
            <a:endParaRPr dirty="0">
              <a:solidFill>
                <a:srgbClr val="F3F3F3"/>
              </a:solidFill>
              <a:latin typeface="Teko"/>
              <a:ea typeface="Teko"/>
              <a:cs typeface="Teko"/>
              <a:sym typeface="Teko"/>
            </a:endParaRPr>
          </a:p>
        </p:txBody>
      </p:sp>
      <p:sp>
        <p:nvSpPr>
          <p:cNvPr id="675" name="Google Shape;675;p31"/>
          <p:cNvSpPr txBox="1">
            <a:spLocks noGrp="1"/>
          </p:cNvSpPr>
          <p:nvPr>
            <p:ph type="ctrTitle" idx="5"/>
          </p:nvPr>
        </p:nvSpPr>
        <p:spPr>
          <a:xfrm>
            <a:off x="6531350" y="2788462"/>
            <a:ext cx="1881300" cy="644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latin typeface="Teko"/>
                <a:ea typeface="Teko"/>
                <a:cs typeface="Teko"/>
                <a:sym typeface="Teko"/>
              </a:rPr>
              <a:t>Bouton de réinitialisation et  de retour</a:t>
            </a:r>
            <a:endParaRPr dirty="0">
              <a:solidFill>
                <a:srgbClr val="F3F3F3"/>
              </a:solidFill>
              <a:latin typeface="Teko"/>
              <a:ea typeface="Teko"/>
              <a:cs typeface="Teko"/>
              <a:sym typeface="Teko"/>
            </a:endParaRPr>
          </a:p>
        </p:txBody>
      </p:sp>
      <p:sp>
        <p:nvSpPr>
          <p:cNvPr id="676" name="Google Shape;676;p31"/>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fr-FR" dirty="0">
                <a:solidFill>
                  <a:srgbClr val="F3F3F3"/>
                </a:solidFill>
                <a:latin typeface="Teko"/>
                <a:ea typeface="Teko"/>
                <a:cs typeface="Teko"/>
                <a:sym typeface="Teko"/>
              </a:rPr>
              <a:t>Zone de saisie </a:t>
            </a:r>
            <a:endParaRPr dirty="0">
              <a:solidFill>
                <a:srgbClr val="F3F3F3"/>
              </a:solidFill>
              <a:latin typeface="Teko"/>
              <a:ea typeface="Teko"/>
              <a:cs typeface="Teko"/>
              <a:sym typeface="Teko"/>
            </a:endParaRPr>
          </a:p>
        </p:txBody>
      </p:sp>
      <p:sp>
        <p:nvSpPr>
          <p:cNvPr id="677" name="Google Shape;677;p31"/>
          <p:cNvSpPr/>
          <p:nvPr/>
        </p:nvSpPr>
        <p:spPr>
          <a:xfrm>
            <a:off x="4510200" y="37253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550600" y="2690300"/>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4510200" y="16557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31"/>
          <p:cNvCxnSpPr>
            <a:stCxn id="679" idx="3"/>
          </p:cNvCxnSpPr>
          <p:nvPr/>
        </p:nvCxnSpPr>
        <p:spPr>
          <a:xfrm rot="10800000" flipH="1">
            <a:off x="4633800" y="1369825"/>
            <a:ext cx="1878300" cy="347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1" name="Google Shape;681;p31"/>
          <p:cNvCxnSpPr>
            <a:stCxn id="678" idx="3"/>
          </p:cNvCxnSpPr>
          <p:nvPr/>
        </p:nvCxnSpPr>
        <p:spPr>
          <a:xfrm>
            <a:off x="5674200" y="2752100"/>
            <a:ext cx="864900" cy="4668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2" name="Google Shape;682;p31"/>
          <p:cNvCxnSpPr/>
          <p:nvPr/>
        </p:nvCxnSpPr>
        <p:spPr>
          <a:xfrm rot="10800000">
            <a:off x="2326145" y="1604393"/>
            <a:ext cx="1119900" cy="869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3" name="Google Shape;683;p31"/>
          <p:cNvCxnSpPr>
            <a:cxnSpLocks/>
          </p:cNvCxnSpPr>
          <p:nvPr/>
        </p:nvCxnSpPr>
        <p:spPr>
          <a:xfrm rot="10800000">
            <a:off x="2325794" y="3629212"/>
            <a:ext cx="2133000" cy="145500"/>
          </a:xfrm>
          <a:prstGeom prst="bentConnector3">
            <a:avLst>
              <a:gd name="adj1" fmla="val 50000"/>
            </a:avLst>
          </a:prstGeom>
          <a:noFill/>
          <a:ln w="9525" cap="flat" cmpd="sng">
            <a:solidFill>
              <a:schemeClr val="lt2"/>
            </a:solidFill>
            <a:prstDash val="lgDash"/>
            <a:round/>
            <a:headEnd type="none" w="med" len="med"/>
            <a:tailEnd type="none" w="med" len="med"/>
          </a:ln>
        </p:spPr>
      </p:cxnSp>
      <p:grpSp>
        <p:nvGrpSpPr>
          <p:cNvPr id="684" name="Google Shape;684;p31"/>
          <p:cNvGrpSpPr/>
          <p:nvPr/>
        </p:nvGrpSpPr>
        <p:grpSpPr>
          <a:xfrm>
            <a:off x="4386421" y="2608276"/>
            <a:ext cx="377870" cy="288096"/>
            <a:chOff x="1190625" y="858100"/>
            <a:chExt cx="5219200" cy="3979225"/>
          </a:xfrm>
        </p:grpSpPr>
        <p:sp>
          <p:nvSpPr>
            <p:cNvPr id="685" name="Google Shape;685;p31"/>
            <p:cNvSpPr/>
            <p:nvPr/>
          </p:nvSpPr>
          <p:spPr>
            <a:xfrm>
              <a:off x="1190625" y="1346375"/>
              <a:ext cx="309900" cy="300125"/>
            </a:xfrm>
            <a:custGeom>
              <a:avLst/>
              <a:gdLst/>
              <a:ahLst/>
              <a:cxnLst/>
              <a:rect l="l" t="t" r="r" b="b"/>
              <a:pathLst>
                <a:path w="12396" h="12005" extrusionOk="0">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6099900" y="1346375"/>
              <a:ext cx="309925" cy="300125"/>
            </a:xfrm>
            <a:custGeom>
              <a:avLst/>
              <a:gdLst/>
              <a:ahLst/>
              <a:cxnLst/>
              <a:rect l="l" t="t" r="r" b="b"/>
              <a:pathLst>
                <a:path w="12397" h="12005" extrusionOk="0">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1190625" y="4048925"/>
              <a:ext cx="309900" cy="300125"/>
            </a:xfrm>
            <a:custGeom>
              <a:avLst/>
              <a:gdLst/>
              <a:ahLst/>
              <a:cxnLst/>
              <a:rect l="l" t="t" r="r" b="b"/>
              <a:pathLst>
                <a:path w="12396" h="12005" extrusionOk="0">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6099900" y="4048925"/>
              <a:ext cx="309925" cy="300125"/>
            </a:xfrm>
            <a:custGeom>
              <a:avLst/>
              <a:gdLst/>
              <a:ahLst/>
              <a:cxnLst/>
              <a:rect l="l" t="t" r="r" b="b"/>
              <a:pathLst>
                <a:path w="12397" h="12005" extrusionOk="0">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3612650" y="858100"/>
              <a:ext cx="375150" cy="257500"/>
            </a:xfrm>
            <a:custGeom>
              <a:avLst/>
              <a:gdLst/>
              <a:ahLst/>
              <a:cxnLst/>
              <a:rect l="l" t="t" r="r" b="b"/>
              <a:pathLst>
                <a:path w="15006" h="10300" extrusionOk="0">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3612650" y="4579400"/>
              <a:ext cx="375150" cy="257925"/>
            </a:xfrm>
            <a:custGeom>
              <a:avLst/>
              <a:gdLst/>
              <a:ahLst/>
              <a:cxnLst/>
              <a:rect l="l" t="t" r="r" b="b"/>
              <a:pathLst>
                <a:path w="15006" h="10317" extrusionOk="0">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203250" y="2222225"/>
              <a:ext cx="1193925" cy="1250975"/>
            </a:xfrm>
            <a:custGeom>
              <a:avLst/>
              <a:gdLst/>
              <a:ahLst/>
              <a:cxnLst/>
              <a:rect l="l" t="t" r="r" b="b"/>
              <a:pathLst>
                <a:path w="47757" h="50039" extrusionOk="0">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1243625" y="1283575"/>
              <a:ext cx="5113175" cy="3129100"/>
            </a:xfrm>
            <a:custGeom>
              <a:avLst/>
              <a:gdLst/>
              <a:ahLst/>
              <a:cxnLst/>
              <a:rect l="l" t="t" r="r" b="b"/>
              <a:pathLst>
                <a:path w="204527" h="125164" extrusionOk="0">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4627125" y="2767775"/>
              <a:ext cx="307450" cy="685875"/>
            </a:xfrm>
            <a:custGeom>
              <a:avLst/>
              <a:gdLst/>
              <a:ahLst/>
              <a:cxnLst/>
              <a:rect l="l" t="t" r="r" b="b"/>
              <a:pathLst>
                <a:path w="12298" h="27435" extrusionOk="0">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4238125" y="1853850"/>
              <a:ext cx="565150" cy="541275"/>
            </a:xfrm>
            <a:custGeom>
              <a:avLst/>
              <a:gdLst/>
              <a:ahLst/>
              <a:cxnLst/>
              <a:rect l="l" t="t" r="r" b="b"/>
              <a:pathLst>
                <a:path w="22606" h="21651" extrusionOk="0">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2665850" y="2242850"/>
              <a:ext cx="306650" cy="683975"/>
            </a:xfrm>
            <a:custGeom>
              <a:avLst/>
              <a:gdLst/>
              <a:ahLst/>
              <a:cxnLst/>
              <a:rect l="l" t="t" r="r" b="b"/>
              <a:pathLst>
                <a:path w="12266" h="27359" extrusionOk="0">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2796325" y="3299700"/>
              <a:ext cx="564350" cy="541300"/>
            </a:xfrm>
            <a:custGeom>
              <a:avLst/>
              <a:gdLst/>
              <a:ahLst/>
              <a:cxnLst/>
              <a:rect l="l" t="t" r="r" b="b"/>
              <a:pathLst>
                <a:path w="22574" h="21652" extrusionOk="0">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3723550" y="3685450"/>
              <a:ext cx="694000" cy="296625"/>
            </a:xfrm>
            <a:custGeom>
              <a:avLst/>
              <a:gdLst/>
              <a:ahLst/>
              <a:cxnLst/>
              <a:rect l="l" t="t" r="r" b="b"/>
              <a:pathLst>
                <a:path w="27760" h="11865" extrusionOk="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3182050" y="1713350"/>
              <a:ext cx="694025" cy="297675"/>
            </a:xfrm>
            <a:custGeom>
              <a:avLst/>
              <a:gdLst/>
              <a:ahLst/>
              <a:cxnLst/>
              <a:rect l="l" t="t" r="r" b="b"/>
              <a:pathLst>
                <a:path w="27761" h="11907" extrusionOk="0">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1"/>
          <p:cNvSpPr/>
          <p:nvPr/>
        </p:nvSpPr>
        <p:spPr>
          <a:xfrm>
            <a:off x="3497145" y="2474093"/>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424C4D11-512C-44D5-84E8-4E9BCA03C950}"/>
              </a:ext>
            </a:extLst>
          </p:cNvPr>
          <p:cNvPicPr>
            <a:picLocks noChangeAspect="1"/>
          </p:cNvPicPr>
          <p:nvPr/>
        </p:nvPicPr>
        <p:blipFill rotWithShape="1">
          <a:blip r:embed="rId4"/>
          <a:srcRect l="62049" t="4088" r="16168" b="80497"/>
          <a:stretch/>
        </p:blipFill>
        <p:spPr>
          <a:xfrm>
            <a:off x="292460" y="1705927"/>
            <a:ext cx="2330376" cy="695423"/>
          </a:xfrm>
          <a:prstGeom prst="rect">
            <a:avLst/>
          </a:prstGeom>
        </p:spPr>
      </p:pic>
      <p:sp>
        <p:nvSpPr>
          <p:cNvPr id="39" name="Google Shape;673;p31">
            <a:extLst>
              <a:ext uri="{FF2B5EF4-FFF2-40B4-BE49-F238E27FC236}">
                <a16:creationId xmlns:a16="http://schemas.microsoft.com/office/drawing/2014/main" id="{433418C4-819D-48E2-8A53-0E009D7A7C8E}"/>
              </a:ext>
            </a:extLst>
          </p:cNvPr>
          <p:cNvSpPr txBox="1">
            <a:spLocks/>
          </p:cNvSpPr>
          <p:nvPr/>
        </p:nvSpPr>
        <p:spPr>
          <a:xfrm>
            <a:off x="292459" y="2401350"/>
            <a:ext cx="2659464"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Qui varie suivant le niveau de difficulté et s’</a:t>
            </a:r>
            <a:r>
              <a:rPr lang="fr-FR" dirty="0" err="1">
                <a:solidFill>
                  <a:srgbClr val="F3F3F3"/>
                </a:solidFill>
              </a:rPr>
              <a:t>arrete</a:t>
            </a:r>
            <a:r>
              <a:rPr lang="fr-FR" dirty="0">
                <a:solidFill>
                  <a:srgbClr val="F3F3F3"/>
                </a:solidFill>
              </a:rPr>
              <a:t> quand le jeu est fini( Nombre trouvé ou nombre de chances épuisés=</a:t>
            </a:r>
          </a:p>
        </p:txBody>
      </p:sp>
      <p:pic>
        <p:nvPicPr>
          <p:cNvPr id="40" name="Picture 39">
            <a:extLst>
              <a:ext uri="{FF2B5EF4-FFF2-40B4-BE49-F238E27FC236}">
                <a16:creationId xmlns:a16="http://schemas.microsoft.com/office/drawing/2014/main" id="{C9693A11-F0FE-413D-B1C0-867419C4F30F}"/>
              </a:ext>
            </a:extLst>
          </p:cNvPr>
          <p:cNvPicPr>
            <a:picLocks noChangeAspect="1"/>
          </p:cNvPicPr>
          <p:nvPr/>
        </p:nvPicPr>
        <p:blipFill rotWithShape="1">
          <a:blip r:embed="rId5"/>
          <a:srcRect l="54650" t="35091" r="4810" b="45625"/>
          <a:stretch/>
        </p:blipFill>
        <p:spPr>
          <a:xfrm>
            <a:off x="138261" y="4375185"/>
            <a:ext cx="2484574" cy="774746"/>
          </a:xfrm>
          <a:prstGeom prst="rect">
            <a:avLst/>
          </a:prstGeom>
        </p:spPr>
      </p:pic>
      <p:pic>
        <p:nvPicPr>
          <p:cNvPr id="41" name="Picture 40">
            <a:extLst>
              <a:ext uri="{FF2B5EF4-FFF2-40B4-BE49-F238E27FC236}">
                <a16:creationId xmlns:a16="http://schemas.microsoft.com/office/drawing/2014/main" id="{38185633-CC64-4B95-97F3-5BEAFE8992D4}"/>
              </a:ext>
            </a:extLst>
          </p:cNvPr>
          <p:cNvPicPr>
            <a:picLocks noChangeAspect="1"/>
          </p:cNvPicPr>
          <p:nvPr/>
        </p:nvPicPr>
        <p:blipFill rotWithShape="1">
          <a:blip r:embed="rId5"/>
          <a:srcRect l="63892" t="54761" r="15157" b="33740"/>
          <a:stretch/>
        </p:blipFill>
        <p:spPr>
          <a:xfrm>
            <a:off x="7636058" y="610330"/>
            <a:ext cx="1439142" cy="518594"/>
          </a:xfrm>
          <a:prstGeom prst="rect">
            <a:avLst/>
          </a:prstGeom>
        </p:spPr>
      </p:pic>
      <p:pic>
        <p:nvPicPr>
          <p:cNvPr id="12" name="Picture 11">
            <a:extLst>
              <a:ext uri="{FF2B5EF4-FFF2-40B4-BE49-F238E27FC236}">
                <a16:creationId xmlns:a16="http://schemas.microsoft.com/office/drawing/2014/main" id="{CA12BDA8-D7B0-4B99-8F32-F86FA0BB0909}"/>
              </a:ext>
            </a:extLst>
          </p:cNvPr>
          <p:cNvPicPr>
            <a:picLocks noChangeAspect="1"/>
          </p:cNvPicPr>
          <p:nvPr/>
        </p:nvPicPr>
        <p:blipFill>
          <a:blip r:embed="rId6"/>
          <a:stretch>
            <a:fillRect/>
          </a:stretch>
        </p:blipFill>
        <p:spPr>
          <a:xfrm>
            <a:off x="5909277" y="3340989"/>
            <a:ext cx="1549206" cy="507936"/>
          </a:xfrm>
          <a:prstGeom prst="rect">
            <a:avLst/>
          </a:prstGeom>
        </p:spPr>
      </p:pic>
      <p:pic>
        <p:nvPicPr>
          <p:cNvPr id="14" name="Picture 13">
            <a:extLst>
              <a:ext uri="{FF2B5EF4-FFF2-40B4-BE49-F238E27FC236}">
                <a16:creationId xmlns:a16="http://schemas.microsoft.com/office/drawing/2014/main" id="{02CF10F5-39CB-4A11-954E-00DFCD79699A}"/>
              </a:ext>
            </a:extLst>
          </p:cNvPr>
          <p:cNvPicPr>
            <a:picLocks noChangeAspect="1"/>
          </p:cNvPicPr>
          <p:nvPr/>
        </p:nvPicPr>
        <p:blipFill>
          <a:blip r:embed="rId7"/>
          <a:stretch>
            <a:fillRect/>
          </a:stretch>
        </p:blipFill>
        <p:spPr>
          <a:xfrm>
            <a:off x="7581026" y="3340989"/>
            <a:ext cx="1549206" cy="507936"/>
          </a:xfrm>
          <a:prstGeom prst="rect">
            <a:avLst/>
          </a:prstGeom>
        </p:spPr>
      </p:pic>
    </p:spTree>
    <p:extLst>
      <p:ext uri="{BB962C8B-B14F-4D97-AF65-F5344CB8AC3E}">
        <p14:creationId xmlns:p14="http://schemas.microsoft.com/office/powerpoint/2010/main" val="1708824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1" y="736033"/>
            <a:ext cx="5944581" cy="1320238"/>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9</a:t>
            </a:fld>
            <a:endParaRPr/>
          </a:p>
        </p:txBody>
      </p:sp>
      <p:sp>
        <p:nvSpPr>
          <p:cNvPr id="661" name="Google Shape;661;p30"/>
          <p:cNvSpPr txBox="1">
            <a:spLocks noGrp="1"/>
          </p:cNvSpPr>
          <p:nvPr>
            <p:ph type="title"/>
          </p:nvPr>
        </p:nvSpPr>
        <p:spPr>
          <a:xfrm>
            <a:off x="4454418" y="2462330"/>
            <a:ext cx="2797200" cy="62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rgbClr val="F3F3F3"/>
                </a:solidFill>
              </a:rPr>
              <a:t>LES DIFFERENTS MESSAGES</a:t>
            </a:r>
            <a:endParaRPr dirty="0">
              <a:solidFill>
                <a:srgbClr val="F3F3F3"/>
              </a:solidFill>
            </a:endParaRPr>
          </a:p>
        </p:txBody>
      </p:sp>
      <p:pic>
        <p:nvPicPr>
          <p:cNvPr id="662" name="Google Shape;662;p30"/>
          <p:cNvPicPr preferRelativeResize="0"/>
          <p:nvPr/>
        </p:nvPicPr>
        <p:blipFill>
          <a:blip r:embed="rId3">
            <a:alphaModFix/>
          </a:blip>
          <a:stretch>
            <a:fillRect/>
          </a:stretch>
        </p:blipFill>
        <p:spPr>
          <a:xfrm rot="5400000" flipH="1">
            <a:off x="5873238" y="1852038"/>
            <a:ext cx="3371849" cy="1439425"/>
          </a:xfrm>
          <a:prstGeom prst="rect">
            <a:avLst/>
          </a:prstGeom>
          <a:noFill/>
          <a:ln>
            <a:noFill/>
          </a:ln>
        </p:spPr>
      </p:pic>
      <p:sp>
        <p:nvSpPr>
          <p:cNvPr id="9" name="Google Shape;673;p31">
            <a:extLst>
              <a:ext uri="{FF2B5EF4-FFF2-40B4-BE49-F238E27FC236}">
                <a16:creationId xmlns:a16="http://schemas.microsoft.com/office/drawing/2014/main" id="{BBF2ADDE-2248-475E-A336-16419C6B583E}"/>
              </a:ext>
            </a:extLst>
          </p:cNvPr>
          <p:cNvSpPr txBox="1">
            <a:spLocks/>
          </p:cNvSpPr>
          <p:nvPr/>
        </p:nvSpPr>
        <p:spPr>
          <a:xfrm>
            <a:off x="196765" y="3246020"/>
            <a:ext cx="5906322" cy="61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lgn="ctr"/>
            <a:r>
              <a:rPr lang="fr-FR" dirty="0">
                <a:solidFill>
                  <a:srgbClr val="F3F3F3"/>
                </a:solidFill>
              </a:rPr>
              <a:t>Nous n’avons pas réservé sur notre page de jeu une plage pour afficher le jugement porté sur le choix de l’utilisateur. Nous avons Plutôt crée des messages qui s’afficheront. </a:t>
            </a:r>
          </a:p>
        </p:txBody>
      </p:sp>
    </p:spTree>
    <p:extLst>
      <p:ext uri="{BB962C8B-B14F-4D97-AF65-F5344CB8AC3E}">
        <p14:creationId xmlns:p14="http://schemas.microsoft.com/office/powerpoint/2010/main" val="2902791938"/>
      </p:ext>
    </p:extLst>
  </p:cSld>
  <p:clrMapOvr>
    <a:masterClrMapping/>
  </p:clrMapOvr>
</p:sld>
</file>

<file path=ppt/theme/theme1.xml><?xml version="1.0" encoding="utf-8"?>
<a:theme xmlns:a="http://schemas.openxmlformats.org/drawingml/2006/main"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TotalTime>
  <Words>600</Words>
  <Application>Microsoft Office PowerPoint</Application>
  <PresentationFormat>On-screen Show (16:9)</PresentationFormat>
  <Paragraphs>66</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Teko</vt:lpstr>
      <vt:lpstr>Teko Light</vt:lpstr>
      <vt:lpstr>Source Code Pro Light</vt:lpstr>
      <vt:lpstr>Wingdings</vt:lpstr>
      <vt:lpstr>Teko Medium</vt:lpstr>
      <vt:lpstr>Arial</vt:lpstr>
      <vt:lpstr>Pitch Deck Template</vt:lpstr>
      <vt:lpstr>GUESS NUMBER GAME</vt:lpstr>
      <vt:lpstr>TABLE  DES MATIERES</vt:lpstr>
      <vt:lpstr>INTRODUCTION</vt:lpstr>
      <vt:lpstr>CONTEXTE</vt:lpstr>
      <vt:lpstr>CODES</vt:lpstr>
      <vt:lpstr>PAGE D’ACCUEIL</vt:lpstr>
      <vt:lpstr>PAGE DE JEU</vt:lpstr>
      <vt:lpstr>PAGE DE JEU</vt:lpstr>
      <vt:lpstr>LES DIFFERENTS MESSAGES</vt:lpstr>
      <vt:lpstr>Message d’erreur de saisie</vt:lpstr>
      <vt:lpstr>Entrée trop faible</vt:lpstr>
      <vt:lpstr>Entrée trop grande</vt:lpstr>
      <vt:lpstr>Temps fini</vt:lpstr>
      <vt:lpstr>Nombre de chances atteint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GUESS NUMBER GAME</dc:title>
  <dc:creator>DELL</dc:creator>
  <cp:lastModifiedBy>DELL</cp:lastModifiedBy>
  <cp:revision>26</cp:revision>
  <dcterms:modified xsi:type="dcterms:W3CDTF">2023-01-30T12:56:33Z</dcterms:modified>
</cp:coreProperties>
</file>